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7" r:id="rId5"/>
    <p:sldId id="258" r:id="rId6"/>
    <p:sldId id="353" r:id="rId7"/>
    <p:sldId id="369" r:id="rId8"/>
    <p:sldId id="371" r:id="rId9"/>
    <p:sldId id="354" r:id="rId10"/>
    <p:sldId id="372" r:id="rId11"/>
    <p:sldId id="373" r:id="rId12"/>
    <p:sldId id="374" r:id="rId13"/>
    <p:sldId id="376" r:id="rId14"/>
    <p:sldId id="355" r:id="rId15"/>
    <p:sldId id="378" r:id="rId16"/>
    <p:sldId id="379" r:id="rId17"/>
    <p:sldId id="380" r:id="rId18"/>
    <p:sldId id="381" r:id="rId19"/>
    <p:sldId id="356" r:id="rId20"/>
    <p:sldId id="383" r:id="rId21"/>
    <p:sldId id="384" r:id="rId22"/>
    <p:sldId id="386" r:id="rId23"/>
    <p:sldId id="357" r:id="rId24"/>
    <p:sldId id="387" r:id="rId25"/>
    <p:sldId id="388" r:id="rId26"/>
    <p:sldId id="389" r:id="rId27"/>
    <p:sldId id="358" r:id="rId28"/>
    <p:sldId id="390" r:id="rId29"/>
    <p:sldId id="391" r:id="rId30"/>
    <p:sldId id="392" r:id="rId31"/>
    <p:sldId id="394" r:id="rId32"/>
    <p:sldId id="352" r:id="rId33"/>
    <p:sldId id="359" r:id="rId34"/>
    <p:sldId id="395" r:id="rId35"/>
    <p:sldId id="396" r:id="rId36"/>
    <p:sldId id="360" r:id="rId37"/>
    <p:sldId id="397" r:id="rId38"/>
    <p:sldId id="398" r:id="rId39"/>
    <p:sldId id="399" r:id="rId40"/>
    <p:sldId id="362" r:id="rId41"/>
    <p:sldId id="363" r:id="rId42"/>
    <p:sldId id="361" r:id="rId43"/>
    <p:sldId id="400" r:id="rId44"/>
    <p:sldId id="401" r:id="rId45"/>
    <p:sldId id="402" r:id="rId46"/>
    <p:sldId id="403" r:id="rId47"/>
    <p:sldId id="300" r:id="rId48"/>
    <p:sldId id="404" r:id="rId49"/>
    <p:sldId id="366" r:id="rId50"/>
    <p:sldId id="367" r:id="rId51"/>
  </p:sldIdLst>
  <p:sldSz cx="12192000" cy="6858000"/>
  <p:notesSz cx="6858000" cy="9144000"/>
  <p:embeddedFontLst>
    <p:embeddedFont>
      <p:font typeface="KoPub돋움체 Bold" panose="00000800000000000000" pitchFamily="2" charset="-127"/>
      <p:bold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Cambria Math" panose="02040503050406030204" pitchFamily="18" charset="0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0AA56D-5B64-4F36-BDD2-E24C3AA67DE9}" v="143" dt="2021-08-19T04:50:51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규" userId="cebcdd3f-733e-4af1-b963-9742717e494c" providerId="ADAL" clId="{55D44748-0F4D-41ED-99CE-5148A3F5E2D4}"/>
    <pc:docChg chg="undo custSel addSld delSld modSld sldOrd modMainMaster">
      <pc:chgData name="박동규" userId="cebcdd3f-733e-4af1-b963-9742717e494c" providerId="ADAL" clId="{55D44748-0F4D-41ED-99CE-5148A3F5E2D4}" dt="2021-07-14T02:28:02.999" v="546" actId="20577"/>
      <pc:docMkLst>
        <pc:docMk/>
      </pc:docMkLst>
      <pc:sldChg chg="modSp">
        <pc:chgData name="박동규" userId="cebcdd3f-733e-4af1-b963-9742717e494c" providerId="ADAL" clId="{55D44748-0F4D-41ED-99CE-5148A3F5E2D4}" dt="2021-07-14T02:26:11.165" v="527" actId="20577"/>
        <pc:sldMkLst>
          <pc:docMk/>
          <pc:sldMk cId="3620160249" sldId="300"/>
        </pc:sldMkLst>
        <pc:spChg chg="mod">
          <ac:chgData name="박동규" userId="cebcdd3f-733e-4af1-b963-9742717e494c" providerId="ADAL" clId="{55D44748-0F4D-41ED-99CE-5148A3F5E2D4}" dt="2021-07-14T02:26:11.165" v="527" actId="20577"/>
          <ac:spMkLst>
            <pc:docMk/>
            <pc:sldMk cId="3620160249" sldId="300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55D44748-0F4D-41ED-99CE-5148A3F5E2D4}" dt="2021-07-05T00:09:05.036" v="13" actId="207"/>
        <pc:sldMkLst>
          <pc:docMk/>
          <pc:sldMk cId="839690853" sldId="353"/>
        </pc:sldMkLst>
        <pc:spChg chg="mod">
          <ac:chgData name="박동규" userId="cebcdd3f-733e-4af1-b963-9742717e494c" providerId="ADAL" clId="{55D44748-0F4D-41ED-99CE-5148A3F5E2D4}" dt="2021-07-05T00:09:05.036" v="13" actId="207"/>
          <ac:spMkLst>
            <pc:docMk/>
            <pc:sldMk cId="839690853" sldId="353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55D44748-0F4D-41ED-99CE-5148A3F5E2D4}" dt="2021-07-05T00:19:07.449" v="164" actId="113"/>
        <pc:sldMkLst>
          <pc:docMk/>
          <pc:sldMk cId="1770637802" sldId="354"/>
        </pc:sldMkLst>
        <pc:spChg chg="mod">
          <ac:chgData name="박동규" userId="cebcdd3f-733e-4af1-b963-9742717e494c" providerId="ADAL" clId="{55D44748-0F4D-41ED-99CE-5148A3F5E2D4}" dt="2021-07-05T00:19:07.449" v="164" actId="113"/>
          <ac:spMkLst>
            <pc:docMk/>
            <pc:sldMk cId="1770637802" sldId="354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55D44748-0F4D-41ED-99CE-5148A3F5E2D4}" dt="2021-07-05T00:26:53.760" v="243" actId="20577"/>
        <pc:sldMkLst>
          <pc:docMk/>
          <pc:sldMk cId="425269727" sldId="355"/>
        </pc:sldMkLst>
        <pc:spChg chg="mod">
          <ac:chgData name="박동규" userId="cebcdd3f-733e-4af1-b963-9742717e494c" providerId="ADAL" clId="{55D44748-0F4D-41ED-99CE-5148A3F5E2D4}" dt="2021-07-05T00:26:53.760" v="243" actId="20577"/>
          <ac:spMkLst>
            <pc:docMk/>
            <pc:sldMk cId="425269727" sldId="355"/>
            <ac:spMk id="3" creationId="{00000000-0000-0000-0000-000000000000}"/>
          </ac:spMkLst>
        </pc:spChg>
      </pc:sldChg>
      <pc:sldChg chg="addSp delSp modSp">
        <pc:chgData name="박동규" userId="cebcdd3f-733e-4af1-b963-9742717e494c" providerId="ADAL" clId="{55D44748-0F4D-41ED-99CE-5148A3F5E2D4}" dt="2021-07-05T00:38:02.559" v="338"/>
        <pc:sldMkLst>
          <pc:docMk/>
          <pc:sldMk cId="300706673" sldId="356"/>
        </pc:sldMkLst>
        <pc:spChg chg="mod">
          <ac:chgData name="박동규" userId="cebcdd3f-733e-4af1-b963-9742717e494c" providerId="ADAL" clId="{55D44748-0F4D-41ED-99CE-5148A3F5E2D4}" dt="2021-07-05T00:37:40.745" v="335" actId="20577"/>
          <ac:spMkLst>
            <pc:docMk/>
            <pc:sldMk cId="300706673" sldId="356"/>
            <ac:spMk id="3" creationId="{00000000-0000-0000-0000-000000000000}"/>
          </ac:spMkLst>
        </pc:spChg>
        <pc:picChg chg="add del mod">
          <ac:chgData name="박동규" userId="cebcdd3f-733e-4af1-b963-9742717e494c" providerId="ADAL" clId="{55D44748-0F4D-41ED-99CE-5148A3F5E2D4}" dt="2021-07-05T00:38:02.559" v="338"/>
          <ac:picMkLst>
            <pc:docMk/>
            <pc:sldMk cId="300706673" sldId="356"/>
            <ac:picMk id="4" creationId="{8122ECA8-2BD8-45F8-AD4E-4A5C92025691}"/>
          </ac:picMkLst>
        </pc:picChg>
      </pc:sldChg>
      <pc:sldChg chg="addSp delSp modSp">
        <pc:chgData name="박동규" userId="cebcdd3f-733e-4af1-b963-9742717e494c" providerId="ADAL" clId="{55D44748-0F4D-41ED-99CE-5148A3F5E2D4}" dt="2021-07-05T00:47:08.836" v="408"/>
        <pc:sldMkLst>
          <pc:docMk/>
          <pc:sldMk cId="3814755943" sldId="357"/>
        </pc:sldMkLst>
        <pc:spChg chg="mod">
          <ac:chgData name="박동규" userId="cebcdd3f-733e-4af1-b963-9742717e494c" providerId="ADAL" clId="{55D44748-0F4D-41ED-99CE-5148A3F5E2D4}" dt="2021-07-05T00:47:03.880" v="406" actId="20577"/>
          <ac:spMkLst>
            <pc:docMk/>
            <pc:sldMk cId="3814755943" sldId="357"/>
            <ac:spMk id="3" creationId="{00000000-0000-0000-0000-000000000000}"/>
          </ac:spMkLst>
        </pc:spChg>
        <pc:picChg chg="add del mod">
          <ac:chgData name="박동규" userId="cebcdd3f-733e-4af1-b963-9742717e494c" providerId="ADAL" clId="{55D44748-0F4D-41ED-99CE-5148A3F5E2D4}" dt="2021-07-05T00:46:02.367" v="392" actId="478"/>
          <ac:picMkLst>
            <pc:docMk/>
            <pc:sldMk cId="3814755943" sldId="357"/>
            <ac:picMk id="4" creationId="{20ACDE2F-4CE7-40C3-89C3-196241F01E2D}"/>
          </ac:picMkLst>
        </pc:picChg>
        <pc:picChg chg="add del mod">
          <ac:chgData name="박동규" userId="cebcdd3f-733e-4af1-b963-9742717e494c" providerId="ADAL" clId="{55D44748-0F4D-41ED-99CE-5148A3F5E2D4}" dt="2021-07-05T00:47:08.836" v="408"/>
          <ac:picMkLst>
            <pc:docMk/>
            <pc:sldMk cId="3814755943" sldId="357"/>
            <ac:picMk id="5" creationId="{3A1CE47A-A9E6-46AE-9BDC-298F2A4FA7DC}"/>
          </ac:picMkLst>
        </pc:picChg>
      </pc:sldChg>
      <pc:sldChg chg="addSp modSp">
        <pc:chgData name="박동규" userId="cebcdd3f-733e-4af1-b963-9742717e494c" providerId="ADAL" clId="{55D44748-0F4D-41ED-99CE-5148A3F5E2D4}" dt="2021-07-05T00:53:34.627" v="449" actId="1076"/>
        <pc:sldMkLst>
          <pc:docMk/>
          <pc:sldMk cId="2446077854" sldId="358"/>
        </pc:sldMkLst>
        <pc:spChg chg="mod">
          <ac:chgData name="박동규" userId="cebcdd3f-733e-4af1-b963-9742717e494c" providerId="ADAL" clId="{55D44748-0F4D-41ED-99CE-5148A3F5E2D4}" dt="2021-07-05T00:53:18.502" v="445" actId="20577"/>
          <ac:spMkLst>
            <pc:docMk/>
            <pc:sldMk cId="2446077854" sldId="358"/>
            <ac:spMk id="3" creationId="{00000000-0000-0000-0000-000000000000}"/>
          </ac:spMkLst>
        </pc:spChg>
        <pc:picChg chg="add mod">
          <ac:chgData name="박동규" userId="cebcdd3f-733e-4af1-b963-9742717e494c" providerId="ADAL" clId="{55D44748-0F4D-41ED-99CE-5148A3F5E2D4}" dt="2021-07-05T00:53:34.627" v="449" actId="1076"/>
          <ac:picMkLst>
            <pc:docMk/>
            <pc:sldMk cId="2446077854" sldId="358"/>
            <ac:picMk id="4" creationId="{B16075E6-D272-4929-BD66-ACCE07EAC030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10:34.060" v="29" actId="20577"/>
        <pc:sldMkLst>
          <pc:docMk/>
          <pc:sldMk cId="1666914516" sldId="368"/>
        </pc:sldMkLst>
        <pc:spChg chg="del">
          <ac:chgData name="박동규" userId="cebcdd3f-733e-4af1-b963-9742717e494c" providerId="ADAL" clId="{55D44748-0F4D-41ED-99CE-5148A3F5E2D4}" dt="2021-07-05T00:09:36.533" v="15"/>
          <ac:spMkLst>
            <pc:docMk/>
            <pc:sldMk cId="1666914516" sldId="368"/>
            <ac:spMk id="2" creationId="{F441FBDD-6209-4CF4-A340-1B6D4E3867DB}"/>
          </ac:spMkLst>
        </pc:spChg>
        <pc:spChg chg="del">
          <ac:chgData name="박동규" userId="cebcdd3f-733e-4af1-b963-9742717e494c" providerId="ADAL" clId="{55D44748-0F4D-41ED-99CE-5148A3F5E2D4}" dt="2021-07-05T00:09:36.533" v="15"/>
          <ac:spMkLst>
            <pc:docMk/>
            <pc:sldMk cId="1666914516" sldId="368"/>
            <ac:spMk id="3" creationId="{D4E8E154-597A-41AF-88D1-C6BAC622DC33}"/>
          </ac:spMkLst>
        </pc:spChg>
        <pc:spChg chg="add mod">
          <ac:chgData name="박동규" userId="cebcdd3f-733e-4af1-b963-9742717e494c" providerId="ADAL" clId="{55D44748-0F4D-41ED-99CE-5148A3F5E2D4}" dt="2021-07-05T00:10:34.060" v="29" actId="20577"/>
          <ac:spMkLst>
            <pc:docMk/>
            <pc:sldMk cId="1666914516" sldId="368"/>
            <ac:spMk id="4" creationId="{FA0C20A0-607F-4FEA-A73E-B3FD7D7169C2}"/>
          </ac:spMkLst>
        </pc:spChg>
      </pc:sldChg>
      <pc:sldChg chg="addSp delSp modSp add">
        <pc:chgData name="박동규" userId="cebcdd3f-733e-4af1-b963-9742717e494c" providerId="ADAL" clId="{55D44748-0F4D-41ED-99CE-5148A3F5E2D4}" dt="2021-07-05T00:12:36.631" v="45"/>
        <pc:sldMkLst>
          <pc:docMk/>
          <pc:sldMk cId="3063232305" sldId="369"/>
        </pc:sldMkLst>
        <pc:spChg chg="mod">
          <ac:chgData name="박동규" userId="cebcdd3f-733e-4af1-b963-9742717e494c" providerId="ADAL" clId="{55D44748-0F4D-41ED-99CE-5148A3F5E2D4}" dt="2021-07-05T00:12:05.259" v="40" actId="20577"/>
          <ac:spMkLst>
            <pc:docMk/>
            <pc:sldMk cId="3063232305" sldId="369"/>
            <ac:spMk id="4" creationId="{FA0C20A0-607F-4FEA-A73E-B3FD7D7169C2}"/>
          </ac:spMkLst>
        </pc:spChg>
        <pc:picChg chg="add del mod">
          <ac:chgData name="박동규" userId="cebcdd3f-733e-4af1-b963-9742717e494c" providerId="ADAL" clId="{55D44748-0F4D-41ED-99CE-5148A3F5E2D4}" dt="2021-07-05T00:12:36.631" v="45"/>
          <ac:picMkLst>
            <pc:docMk/>
            <pc:sldMk cId="3063232305" sldId="369"/>
            <ac:picMk id="2" creationId="{5D4DCFB3-97FF-43C6-9F54-BAEA13E9483C}"/>
          </ac:picMkLst>
        </pc:picChg>
      </pc:sldChg>
      <pc:sldChg chg="addSp modSp add">
        <pc:chgData name="박동규" userId="cebcdd3f-733e-4af1-b963-9742717e494c" providerId="ADAL" clId="{55D44748-0F4D-41ED-99CE-5148A3F5E2D4}" dt="2021-07-05T00:15:11.212" v="114" actId="1076"/>
        <pc:sldMkLst>
          <pc:docMk/>
          <pc:sldMk cId="2957469569" sldId="370"/>
        </pc:sldMkLst>
        <pc:spChg chg="mod">
          <ac:chgData name="박동규" userId="cebcdd3f-733e-4af1-b963-9742717e494c" providerId="ADAL" clId="{55D44748-0F4D-41ED-99CE-5148A3F5E2D4}" dt="2021-07-05T00:15:07.879" v="113" actId="20577"/>
          <ac:spMkLst>
            <pc:docMk/>
            <pc:sldMk cId="2957469569" sldId="370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15:11.212" v="114" actId="1076"/>
          <ac:picMkLst>
            <pc:docMk/>
            <pc:sldMk cId="2957469569" sldId="370"/>
            <ac:picMk id="2" creationId="{ADF7B52B-C155-4394-AA0D-77F83A028663}"/>
          </ac:picMkLst>
        </pc:picChg>
        <pc:picChg chg="add mod">
          <ac:chgData name="박동규" userId="cebcdd3f-733e-4af1-b963-9742717e494c" providerId="ADAL" clId="{55D44748-0F4D-41ED-99CE-5148A3F5E2D4}" dt="2021-07-05T00:14:48.067" v="82" actId="1076"/>
          <ac:picMkLst>
            <pc:docMk/>
            <pc:sldMk cId="2957469569" sldId="370"/>
            <ac:picMk id="3" creationId="{45B32181-9F55-4A2B-B19E-CE8B2BB82D73}"/>
          </ac:picMkLst>
        </pc:picChg>
      </pc:sldChg>
      <pc:sldChg chg="addSp modSp add ord">
        <pc:chgData name="박동규" userId="cebcdd3f-733e-4af1-b963-9742717e494c" providerId="ADAL" clId="{55D44748-0F4D-41ED-99CE-5148A3F5E2D4}" dt="2021-07-05T00:18:26.996" v="158" actId="1076"/>
        <pc:sldMkLst>
          <pc:docMk/>
          <pc:sldMk cId="3179354485" sldId="371"/>
        </pc:sldMkLst>
        <pc:spChg chg="mod">
          <ac:chgData name="박동규" userId="cebcdd3f-733e-4af1-b963-9742717e494c" providerId="ADAL" clId="{55D44748-0F4D-41ED-99CE-5148A3F5E2D4}" dt="2021-07-05T00:18:20.032" v="157" actId="20577"/>
          <ac:spMkLst>
            <pc:docMk/>
            <pc:sldMk cId="3179354485" sldId="371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18:26.996" v="158" actId="1076"/>
          <ac:picMkLst>
            <pc:docMk/>
            <pc:sldMk cId="3179354485" sldId="371"/>
            <ac:picMk id="2" creationId="{9F07BC1A-0A80-407B-87B9-F44C6F52DE78}"/>
          </ac:picMkLst>
        </pc:picChg>
      </pc:sldChg>
      <pc:sldChg chg="addSp delSp modSp add ord">
        <pc:chgData name="박동규" userId="cebcdd3f-733e-4af1-b963-9742717e494c" providerId="ADAL" clId="{55D44748-0F4D-41ED-99CE-5148A3F5E2D4}" dt="2021-07-05T00:22:21.203" v="203" actId="1076"/>
        <pc:sldMkLst>
          <pc:docMk/>
          <pc:sldMk cId="726877642" sldId="372"/>
        </pc:sldMkLst>
        <pc:spChg chg="mod">
          <ac:chgData name="박동규" userId="cebcdd3f-733e-4af1-b963-9742717e494c" providerId="ADAL" clId="{55D44748-0F4D-41ED-99CE-5148A3F5E2D4}" dt="2021-07-05T00:20:56.794" v="189" actId="20577"/>
          <ac:spMkLst>
            <pc:docMk/>
            <pc:sldMk cId="726877642" sldId="372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19:44.108" v="167" actId="478"/>
          <ac:picMkLst>
            <pc:docMk/>
            <pc:sldMk cId="726877642" sldId="372"/>
            <ac:picMk id="2" creationId="{9F07BC1A-0A80-407B-87B9-F44C6F52DE78}"/>
          </ac:picMkLst>
        </pc:picChg>
        <pc:picChg chg="add del mod">
          <ac:chgData name="박동규" userId="cebcdd3f-733e-4af1-b963-9742717e494c" providerId="ADAL" clId="{55D44748-0F4D-41ED-99CE-5148A3F5E2D4}" dt="2021-07-05T00:22:05.532" v="200" actId="478"/>
          <ac:picMkLst>
            <pc:docMk/>
            <pc:sldMk cId="726877642" sldId="372"/>
            <ac:picMk id="3" creationId="{481EE728-0C2E-401D-9C44-78175F563625}"/>
          </ac:picMkLst>
        </pc:picChg>
        <pc:picChg chg="add mod">
          <ac:chgData name="박동규" userId="cebcdd3f-733e-4af1-b963-9742717e494c" providerId="ADAL" clId="{55D44748-0F4D-41ED-99CE-5148A3F5E2D4}" dt="2021-07-05T00:22:21.203" v="203" actId="1076"/>
          <ac:picMkLst>
            <pc:docMk/>
            <pc:sldMk cId="726877642" sldId="372"/>
            <ac:picMk id="5" creationId="{B0819940-13E3-44B5-98D6-AD3B38215E8D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22:02.563" v="199" actId="1076"/>
        <pc:sldMkLst>
          <pc:docMk/>
          <pc:sldMk cId="952204126" sldId="373"/>
        </pc:sldMkLst>
        <pc:spChg chg="mod">
          <ac:chgData name="박동규" userId="cebcdd3f-733e-4af1-b963-9742717e494c" providerId="ADAL" clId="{55D44748-0F4D-41ED-99CE-5148A3F5E2D4}" dt="2021-07-05T00:21:45.341" v="197"/>
          <ac:spMkLst>
            <pc:docMk/>
            <pc:sldMk cId="952204126" sldId="373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22:02.563" v="199" actId="1076"/>
          <ac:picMkLst>
            <pc:docMk/>
            <pc:sldMk cId="952204126" sldId="373"/>
            <ac:picMk id="2" creationId="{13814061-D61E-4C51-92A2-AAEA158AA08E}"/>
          </ac:picMkLst>
        </pc:picChg>
        <pc:picChg chg="del">
          <ac:chgData name="박동규" userId="cebcdd3f-733e-4af1-b963-9742717e494c" providerId="ADAL" clId="{55D44748-0F4D-41ED-99CE-5148A3F5E2D4}" dt="2021-07-05T00:21:38.162" v="194" actId="478"/>
          <ac:picMkLst>
            <pc:docMk/>
            <pc:sldMk cId="952204126" sldId="373"/>
            <ac:picMk id="3" creationId="{481EE728-0C2E-401D-9C44-78175F563625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24:00.307" v="215" actId="1076"/>
        <pc:sldMkLst>
          <pc:docMk/>
          <pc:sldMk cId="286206355" sldId="374"/>
        </pc:sldMkLst>
        <pc:spChg chg="mod">
          <ac:chgData name="박동규" userId="cebcdd3f-733e-4af1-b963-9742717e494c" providerId="ADAL" clId="{55D44748-0F4D-41ED-99CE-5148A3F5E2D4}" dt="2021-07-05T00:23:44.164" v="212" actId="207"/>
          <ac:spMkLst>
            <pc:docMk/>
            <pc:sldMk cId="286206355" sldId="374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23:24.506" v="205" actId="478"/>
          <ac:picMkLst>
            <pc:docMk/>
            <pc:sldMk cId="286206355" sldId="374"/>
            <ac:picMk id="2" creationId="{13814061-D61E-4C51-92A2-AAEA158AA08E}"/>
          </ac:picMkLst>
        </pc:picChg>
        <pc:picChg chg="add mod">
          <ac:chgData name="박동규" userId="cebcdd3f-733e-4af1-b963-9742717e494c" providerId="ADAL" clId="{55D44748-0F4D-41ED-99CE-5148A3F5E2D4}" dt="2021-07-05T00:24:00.307" v="215" actId="1076"/>
          <ac:picMkLst>
            <pc:docMk/>
            <pc:sldMk cId="286206355" sldId="374"/>
            <ac:picMk id="3" creationId="{EEAB60CE-59E6-4488-B6E7-2930F40BD6A1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25:01.050" v="230" actId="1076"/>
        <pc:sldMkLst>
          <pc:docMk/>
          <pc:sldMk cId="2312594513" sldId="375"/>
        </pc:sldMkLst>
        <pc:spChg chg="mod">
          <ac:chgData name="박동규" userId="cebcdd3f-733e-4af1-b963-9742717e494c" providerId="ADAL" clId="{55D44748-0F4D-41ED-99CE-5148A3F5E2D4}" dt="2021-07-05T00:24:45.540" v="228" actId="207"/>
          <ac:spMkLst>
            <pc:docMk/>
            <pc:sldMk cId="2312594513" sldId="375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25:01.050" v="230" actId="1076"/>
          <ac:picMkLst>
            <pc:docMk/>
            <pc:sldMk cId="2312594513" sldId="375"/>
            <ac:picMk id="2" creationId="{3869B183-0A31-497B-9D06-A9483E89A3F7}"/>
          </ac:picMkLst>
        </pc:picChg>
        <pc:picChg chg="del">
          <ac:chgData name="박동규" userId="cebcdd3f-733e-4af1-b963-9742717e494c" providerId="ADAL" clId="{55D44748-0F4D-41ED-99CE-5148A3F5E2D4}" dt="2021-07-05T00:24:17.772" v="217" actId="478"/>
          <ac:picMkLst>
            <pc:docMk/>
            <pc:sldMk cId="2312594513" sldId="375"/>
            <ac:picMk id="3" creationId="{EEAB60CE-59E6-4488-B6E7-2930F40BD6A1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25:44.083" v="236"/>
        <pc:sldMkLst>
          <pc:docMk/>
          <pc:sldMk cId="352227035" sldId="376"/>
        </pc:sldMkLst>
        <pc:spChg chg="mod">
          <ac:chgData name="박동규" userId="cebcdd3f-733e-4af1-b963-9742717e494c" providerId="ADAL" clId="{55D44748-0F4D-41ED-99CE-5148A3F5E2D4}" dt="2021-07-05T00:25:33.895" v="233" actId="6549"/>
          <ac:spMkLst>
            <pc:docMk/>
            <pc:sldMk cId="352227035" sldId="376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25:32.163" v="232" actId="478"/>
          <ac:picMkLst>
            <pc:docMk/>
            <pc:sldMk cId="352227035" sldId="376"/>
            <ac:picMk id="2" creationId="{3869B183-0A31-497B-9D06-A9483E89A3F7}"/>
          </ac:picMkLst>
        </pc:picChg>
        <pc:picChg chg="add del">
          <ac:chgData name="박동규" userId="cebcdd3f-733e-4af1-b963-9742717e494c" providerId="ADAL" clId="{55D44748-0F4D-41ED-99CE-5148A3F5E2D4}" dt="2021-07-05T00:25:39.883" v="235"/>
          <ac:picMkLst>
            <pc:docMk/>
            <pc:sldMk cId="352227035" sldId="376"/>
            <ac:picMk id="3" creationId="{57D930A9-68D5-463C-BA75-5D62726F5276}"/>
          </ac:picMkLst>
        </pc:picChg>
        <pc:picChg chg="add">
          <ac:chgData name="박동규" userId="cebcdd3f-733e-4af1-b963-9742717e494c" providerId="ADAL" clId="{55D44748-0F4D-41ED-99CE-5148A3F5E2D4}" dt="2021-07-05T00:25:44.083" v="236"/>
          <ac:picMkLst>
            <pc:docMk/>
            <pc:sldMk cId="352227035" sldId="376"/>
            <ac:picMk id="5" creationId="{40E6C273-1CCC-43A8-A468-3DE9541227AD}"/>
          </ac:picMkLst>
        </pc:picChg>
      </pc:sldChg>
      <pc:sldChg chg="addSp delSp modSp add ord">
        <pc:chgData name="박동규" userId="cebcdd3f-733e-4af1-b963-9742717e494c" providerId="ADAL" clId="{55D44748-0F4D-41ED-99CE-5148A3F5E2D4}" dt="2021-07-05T00:28:54.571" v="261" actId="1076"/>
        <pc:sldMkLst>
          <pc:docMk/>
          <pc:sldMk cId="2489698273" sldId="377"/>
        </pc:sldMkLst>
        <pc:spChg chg="mod">
          <ac:chgData name="박동규" userId="cebcdd3f-733e-4af1-b963-9742717e494c" providerId="ADAL" clId="{55D44748-0F4D-41ED-99CE-5148A3F5E2D4}" dt="2021-07-05T00:28:35.588" v="257" actId="207"/>
          <ac:spMkLst>
            <pc:docMk/>
            <pc:sldMk cId="2489698273" sldId="377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28:54.571" v="261" actId="1076"/>
          <ac:picMkLst>
            <pc:docMk/>
            <pc:sldMk cId="2489698273" sldId="377"/>
            <ac:picMk id="2" creationId="{D3C98E34-3F58-4BAE-9A57-A08B6F84DF1C}"/>
          </ac:picMkLst>
        </pc:picChg>
        <pc:picChg chg="del">
          <ac:chgData name="박동규" userId="cebcdd3f-733e-4af1-b963-9742717e494c" providerId="ADAL" clId="{55D44748-0F4D-41ED-99CE-5148A3F5E2D4}" dt="2021-07-05T00:27:20.404" v="246" actId="478"/>
          <ac:picMkLst>
            <pc:docMk/>
            <pc:sldMk cId="2489698273" sldId="377"/>
            <ac:picMk id="5" creationId="{40E6C273-1CCC-43A8-A468-3DE9541227AD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33:30.613" v="302"/>
        <pc:sldMkLst>
          <pc:docMk/>
          <pc:sldMk cId="1305321255" sldId="378"/>
        </pc:sldMkLst>
        <pc:spChg chg="mod">
          <ac:chgData name="박동규" userId="cebcdd3f-733e-4af1-b963-9742717e494c" providerId="ADAL" clId="{55D44748-0F4D-41ED-99CE-5148A3F5E2D4}" dt="2021-07-05T00:33:30.613" v="302"/>
          <ac:spMkLst>
            <pc:docMk/>
            <pc:sldMk cId="1305321255" sldId="378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29:00.615" v="263" actId="478"/>
          <ac:picMkLst>
            <pc:docMk/>
            <pc:sldMk cId="1305321255" sldId="378"/>
            <ac:picMk id="2" creationId="{D3C98E34-3F58-4BAE-9A57-A08B6F84DF1C}"/>
          </ac:picMkLst>
        </pc:picChg>
        <pc:picChg chg="add mod">
          <ac:chgData name="박동규" userId="cebcdd3f-733e-4af1-b963-9742717e494c" providerId="ADAL" clId="{55D44748-0F4D-41ED-99CE-5148A3F5E2D4}" dt="2021-07-05T00:31:58.266" v="276" actId="1076"/>
          <ac:picMkLst>
            <pc:docMk/>
            <pc:sldMk cId="1305321255" sldId="378"/>
            <ac:picMk id="3" creationId="{0C92A33B-A845-4FFA-95CC-98D7FCB42525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34:23.403" v="316" actId="1076"/>
        <pc:sldMkLst>
          <pc:docMk/>
          <pc:sldMk cId="3677902886" sldId="379"/>
        </pc:sldMkLst>
        <pc:spChg chg="mod">
          <ac:chgData name="박동규" userId="cebcdd3f-733e-4af1-b963-9742717e494c" providerId="ADAL" clId="{55D44748-0F4D-41ED-99CE-5148A3F5E2D4}" dt="2021-07-05T00:34:10.668" v="315" actId="20577"/>
          <ac:spMkLst>
            <pc:docMk/>
            <pc:sldMk cId="3677902886" sldId="379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33:58.595" v="312" actId="1076"/>
          <ac:picMkLst>
            <pc:docMk/>
            <pc:sldMk cId="3677902886" sldId="379"/>
            <ac:picMk id="2" creationId="{0BA7FA79-BA57-4220-ABAB-3F6D4FE7F592}"/>
          </ac:picMkLst>
        </pc:picChg>
        <pc:picChg chg="del">
          <ac:chgData name="박동규" userId="cebcdd3f-733e-4af1-b963-9742717e494c" providerId="ADAL" clId="{55D44748-0F4D-41ED-99CE-5148A3F5E2D4}" dt="2021-07-05T00:32:17.866" v="278" actId="478"/>
          <ac:picMkLst>
            <pc:docMk/>
            <pc:sldMk cId="3677902886" sldId="379"/>
            <ac:picMk id="3" creationId="{0C92A33B-A845-4FFA-95CC-98D7FCB42525}"/>
          </ac:picMkLst>
        </pc:picChg>
        <pc:picChg chg="add mod">
          <ac:chgData name="박동규" userId="cebcdd3f-733e-4af1-b963-9742717e494c" providerId="ADAL" clId="{55D44748-0F4D-41ED-99CE-5148A3F5E2D4}" dt="2021-07-05T00:34:01.003" v="313" actId="1076"/>
          <ac:picMkLst>
            <pc:docMk/>
            <pc:sldMk cId="3677902886" sldId="379"/>
            <ac:picMk id="5" creationId="{C5E6BB4B-3E2C-4CE9-8115-2012B7662E90}"/>
          </ac:picMkLst>
        </pc:picChg>
        <pc:picChg chg="add mod">
          <ac:chgData name="박동규" userId="cebcdd3f-733e-4af1-b963-9742717e494c" providerId="ADAL" clId="{55D44748-0F4D-41ED-99CE-5148A3F5E2D4}" dt="2021-07-05T00:34:23.403" v="316" actId="1076"/>
          <ac:picMkLst>
            <pc:docMk/>
            <pc:sldMk cId="3677902886" sldId="379"/>
            <ac:picMk id="6" creationId="{65574AF4-5168-4FC9-95F8-AE4036810AD2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34:59.399" v="322"/>
        <pc:sldMkLst>
          <pc:docMk/>
          <pc:sldMk cId="2397958805" sldId="380"/>
        </pc:sldMkLst>
        <pc:spChg chg="mod">
          <ac:chgData name="박동규" userId="cebcdd3f-733e-4af1-b963-9742717e494c" providerId="ADAL" clId="{55D44748-0F4D-41ED-99CE-5148A3F5E2D4}" dt="2021-07-05T00:34:42.246" v="321"/>
          <ac:spMkLst>
            <pc:docMk/>
            <pc:sldMk cId="2397958805" sldId="380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34:41.058" v="320" actId="478"/>
          <ac:picMkLst>
            <pc:docMk/>
            <pc:sldMk cId="2397958805" sldId="380"/>
            <ac:picMk id="2" creationId="{0BA7FA79-BA57-4220-ABAB-3F6D4FE7F592}"/>
          </ac:picMkLst>
        </pc:picChg>
        <pc:picChg chg="add">
          <ac:chgData name="박동규" userId="cebcdd3f-733e-4af1-b963-9742717e494c" providerId="ADAL" clId="{55D44748-0F4D-41ED-99CE-5148A3F5E2D4}" dt="2021-07-05T00:34:59.399" v="322"/>
          <ac:picMkLst>
            <pc:docMk/>
            <pc:sldMk cId="2397958805" sldId="380"/>
            <ac:picMk id="3" creationId="{4E409B47-112F-4AC0-929E-E4C68458D5D7}"/>
          </ac:picMkLst>
        </pc:picChg>
        <pc:picChg chg="del">
          <ac:chgData name="박동규" userId="cebcdd3f-733e-4af1-b963-9742717e494c" providerId="ADAL" clId="{55D44748-0F4D-41ED-99CE-5148A3F5E2D4}" dt="2021-07-05T00:34:40.710" v="319" actId="478"/>
          <ac:picMkLst>
            <pc:docMk/>
            <pc:sldMk cId="2397958805" sldId="380"/>
            <ac:picMk id="5" creationId="{C5E6BB4B-3E2C-4CE9-8115-2012B7662E90}"/>
          </ac:picMkLst>
        </pc:picChg>
        <pc:picChg chg="del">
          <ac:chgData name="박동규" userId="cebcdd3f-733e-4af1-b963-9742717e494c" providerId="ADAL" clId="{55D44748-0F4D-41ED-99CE-5148A3F5E2D4}" dt="2021-07-05T00:34:40.243" v="318" actId="478"/>
          <ac:picMkLst>
            <pc:docMk/>
            <pc:sldMk cId="2397958805" sldId="380"/>
            <ac:picMk id="6" creationId="{65574AF4-5168-4FC9-95F8-AE4036810AD2}"/>
          </ac:picMkLst>
        </pc:picChg>
      </pc:sldChg>
      <pc:sldChg chg="delSp modSp add">
        <pc:chgData name="박동규" userId="cebcdd3f-733e-4af1-b963-9742717e494c" providerId="ADAL" clId="{55D44748-0F4D-41ED-99CE-5148A3F5E2D4}" dt="2021-07-05T00:36:22.423" v="332" actId="113"/>
        <pc:sldMkLst>
          <pc:docMk/>
          <pc:sldMk cId="1969192728" sldId="381"/>
        </pc:sldMkLst>
        <pc:spChg chg="mod">
          <ac:chgData name="박동규" userId="cebcdd3f-733e-4af1-b963-9742717e494c" providerId="ADAL" clId="{55D44748-0F4D-41ED-99CE-5148A3F5E2D4}" dt="2021-07-05T00:36:22.423" v="332" actId="113"/>
          <ac:spMkLst>
            <pc:docMk/>
            <pc:sldMk cId="1969192728" sldId="381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35:18.376" v="324" actId="478"/>
          <ac:picMkLst>
            <pc:docMk/>
            <pc:sldMk cId="1969192728" sldId="381"/>
            <ac:picMk id="3" creationId="{4E409B47-112F-4AC0-929E-E4C68458D5D7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39:15.851" v="350" actId="1076"/>
        <pc:sldMkLst>
          <pc:docMk/>
          <pc:sldMk cId="3176898986" sldId="383"/>
        </pc:sldMkLst>
        <pc:spChg chg="mod">
          <ac:chgData name="박동규" userId="cebcdd3f-733e-4af1-b963-9742717e494c" providerId="ADAL" clId="{55D44748-0F4D-41ED-99CE-5148A3F5E2D4}" dt="2021-07-05T00:38:58.252" v="348" actId="207"/>
          <ac:spMkLst>
            <pc:docMk/>
            <pc:sldMk cId="3176898986" sldId="383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39:15.851" v="350" actId="1076"/>
          <ac:picMkLst>
            <pc:docMk/>
            <pc:sldMk cId="3176898986" sldId="383"/>
            <ac:picMk id="2" creationId="{E6A7CDE1-D6D1-40F3-AA56-3911A5313788}"/>
          </ac:picMkLst>
        </pc:picChg>
        <pc:picChg chg="del">
          <ac:chgData name="박동규" userId="cebcdd3f-733e-4af1-b963-9742717e494c" providerId="ADAL" clId="{55D44748-0F4D-41ED-99CE-5148A3F5E2D4}" dt="2021-07-05T00:38:52.218" v="345" actId="478"/>
          <ac:picMkLst>
            <pc:docMk/>
            <pc:sldMk cId="3176898986" sldId="383"/>
            <ac:picMk id="3" creationId="{C0FB021E-BD57-4F29-B2BF-C42948FDCAF5}"/>
          </ac:picMkLst>
        </pc:picChg>
      </pc:sldChg>
      <pc:sldChg chg="delSp modSp add">
        <pc:chgData name="박동규" userId="cebcdd3f-733e-4af1-b963-9742717e494c" providerId="ADAL" clId="{55D44748-0F4D-41ED-99CE-5148A3F5E2D4}" dt="2021-07-05T00:40:24.686" v="354" actId="20577"/>
        <pc:sldMkLst>
          <pc:docMk/>
          <pc:sldMk cId="2784788041" sldId="384"/>
        </pc:sldMkLst>
        <pc:spChg chg="mod">
          <ac:chgData name="박동규" userId="cebcdd3f-733e-4af1-b963-9742717e494c" providerId="ADAL" clId="{55D44748-0F4D-41ED-99CE-5148A3F5E2D4}" dt="2021-07-05T00:40:24.686" v="354" actId="20577"/>
          <ac:spMkLst>
            <pc:docMk/>
            <pc:sldMk cId="2784788041" sldId="384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40:20.472" v="352" actId="478"/>
          <ac:picMkLst>
            <pc:docMk/>
            <pc:sldMk cId="2784788041" sldId="384"/>
            <ac:picMk id="2" creationId="{E6A7CDE1-D6D1-40F3-AA56-3911A5313788}"/>
          </ac:picMkLst>
        </pc:picChg>
      </pc:sldChg>
      <pc:sldChg chg="addSp modSp add">
        <pc:chgData name="박동규" userId="cebcdd3f-733e-4af1-b963-9742717e494c" providerId="ADAL" clId="{55D44748-0F4D-41ED-99CE-5148A3F5E2D4}" dt="2021-07-05T00:43:02.660" v="365" actId="1076"/>
        <pc:sldMkLst>
          <pc:docMk/>
          <pc:sldMk cId="956748755" sldId="385"/>
        </pc:sldMkLst>
        <pc:spChg chg="mod">
          <ac:chgData name="박동규" userId="cebcdd3f-733e-4af1-b963-9742717e494c" providerId="ADAL" clId="{55D44748-0F4D-41ED-99CE-5148A3F5E2D4}" dt="2021-07-05T00:42:50.086" v="363" actId="20577"/>
          <ac:spMkLst>
            <pc:docMk/>
            <pc:sldMk cId="956748755" sldId="385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43:02.660" v="365" actId="1076"/>
          <ac:picMkLst>
            <pc:docMk/>
            <pc:sldMk cId="956748755" sldId="385"/>
            <ac:picMk id="2" creationId="{52C22509-E97E-4683-8E05-7F24AB79269A}"/>
          </ac:picMkLst>
        </pc:picChg>
      </pc:sldChg>
      <pc:sldChg chg="delSp modSp add">
        <pc:chgData name="박동규" userId="cebcdd3f-733e-4af1-b963-9742717e494c" providerId="ADAL" clId="{55D44748-0F4D-41ED-99CE-5148A3F5E2D4}" dt="2021-07-05T00:44:29.335" v="374" actId="113"/>
        <pc:sldMkLst>
          <pc:docMk/>
          <pc:sldMk cId="3132350856" sldId="386"/>
        </pc:sldMkLst>
        <pc:spChg chg="mod">
          <ac:chgData name="박동규" userId="cebcdd3f-733e-4af1-b963-9742717e494c" providerId="ADAL" clId="{55D44748-0F4D-41ED-99CE-5148A3F5E2D4}" dt="2021-07-05T00:44:29.335" v="374" actId="113"/>
          <ac:spMkLst>
            <pc:docMk/>
            <pc:sldMk cId="3132350856" sldId="386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43:07.108" v="367" actId="478"/>
          <ac:picMkLst>
            <pc:docMk/>
            <pc:sldMk cId="3132350856" sldId="386"/>
            <ac:picMk id="2" creationId="{52C22509-E97E-4683-8E05-7F24AB79269A}"/>
          </ac:picMkLst>
        </pc:picChg>
      </pc:sldChg>
      <pc:sldChg chg="addSp modSp add ord">
        <pc:chgData name="박동규" userId="cebcdd3f-733e-4af1-b963-9742717e494c" providerId="ADAL" clId="{55D44748-0F4D-41ED-99CE-5148A3F5E2D4}" dt="2021-07-05T00:47:16.947" v="411" actId="1076"/>
        <pc:sldMkLst>
          <pc:docMk/>
          <pc:sldMk cId="2932417086" sldId="387"/>
        </pc:sldMkLst>
        <pc:spChg chg="mod">
          <ac:chgData name="박동규" userId="cebcdd3f-733e-4af1-b963-9742717e494c" providerId="ADAL" clId="{55D44748-0F4D-41ED-99CE-5148A3F5E2D4}" dt="2021-07-05T00:47:05.864" v="407"/>
          <ac:spMkLst>
            <pc:docMk/>
            <pc:sldMk cId="2932417086" sldId="387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47:16.947" v="411" actId="1076"/>
          <ac:picMkLst>
            <pc:docMk/>
            <pc:sldMk cId="2932417086" sldId="387"/>
            <ac:picMk id="3" creationId="{CAF7FA29-D813-4BD0-A6DA-E7ED8D20AD8F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50:44.684" v="421"/>
        <pc:sldMkLst>
          <pc:docMk/>
          <pc:sldMk cId="90504777" sldId="388"/>
        </pc:sldMkLst>
        <pc:spChg chg="mod">
          <ac:chgData name="박동규" userId="cebcdd3f-733e-4af1-b963-9742717e494c" providerId="ADAL" clId="{55D44748-0F4D-41ED-99CE-5148A3F5E2D4}" dt="2021-07-05T00:49:25.637" v="420" actId="207"/>
          <ac:spMkLst>
            <pc:docMk/>
            <pc:sldMk cId="90504777" sldId="388"/>
            <ac:spMk id="4" creationId="{FA0C20A0-607F-4FEA-A73E-B3FD7D7169C2}"/>
          </ac:spMkLst>
        </pc:spChg>
        <pc:picChg chg="add">
          <ac:chgData name="박동규" userId="cebcdd3f-733e-4af1-b963-9742717e494c" providerId="ADAL" clId="{55D44748-0F4D-41ED-99CE-5148A3F5E2D4}" dt="2021-07-05T00:50:44.684" v="421"/>
          <ac:picMkLst>
            <pc:docMk/>
            <pc:sldMk cId="90504777" sldId="388"/>
            <ac:picMk id="2" creationId="{D4B65FEB-B941-4E47-8882-E3A99E7E6806}"/>
          </ac:picMkLst>
        </pc:picChg>
        <pc:picChg chg="del">
          <ac:chgData name="박동규" userId="cebcdd3f-733e-4af1-b963-9742717e494c" providerId="ADAL" clId="{55D44748-0F4D-41ED-99CE-5148A3F5E2D4}" dt="2021-07-05T00:49:03.128" v="413" actId="478"/>
          <ac:picMkLst>
            <pc:docMk/>
            <pc:sldMk cId="90504777" sldId="388"/>
            <ac:picMk id="3" creationId="{CAF7FA29-D813-4BD0-A6DA-E7ED8D20AD8F}"/>
          </ac:picMkLst>
        </pc:picChg>
      </pc:sldChg>
      <pc:sldChg chg="addSp delSp modSp add">
        <pc:chgData name="박동규" userId="cebcdd3f-733e-4af1-b963-9742717e494c" providerId="ADAL" clId="{55D44748-0F4D-41ED-99CE-5148A3F5E2D4}" dt="2021-07-05T00:52:05.851" v="434" actId="1076"/>
        <pc:sldMkLst>
          <pc:docMk/>
          <pc:sldMk cId="1442254281" sldId="389"/>
        </pc:sldMkLst>
        <pc:spChg chg="mod">
          <ac:chgData name="박동규" userId="cebcdd3f-733e-4af1-b963-9742717e494c" providerId="ADAL" clId="{55D44748-0F4D-41ED-99CE-5148A3F5E2D4}" dt="2021-07-05T00:51:45.390" v="429" actId="20577"/>
          <ac:spMkLst>
            <pc:docMk/>
            <pc:sldMk cId="1442254281" sldId="389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51:14.788" v="423" actId="478"/>
          <ac:picMkLst>
            <pc:docMk/>
            <pc:sldMk cId="1442254281" sldId="389"/>
            <ac:picMk id="2" creationId="{D4B65FEB-B941-4E47-8882-E3A99E7E6806}"/>
          </ac:picMkLst>
        </pc:picChg>
        <pc:picChg chg="add mod">
          <ac:chgData name="박동규" userId="cebcdd3f-733e-4af1-b963-9742717e494c" providerId="ADAL" clId="{55D44748-0F4D-41ED-99CE-5148A3F5E2D4}" dt="2021-07-05T00:52:05.851" v="434" actId="1076"/>
          <ac:picMkLst>
            <pc:docMk/>
            <pc:sldMk cId="1442254281" sldId="389"/>
            <ac:picMk id="3" creationId="{E89954B9-106C-45EF-9CB4-71A34A002840}"/>
          </ac:picMkLst>
        </pc:picChg>
      </pc:sldChg>
      <pc:sldChg chg="addSp delSp modSp add ord">
        <pc:chgData name="박동규" userId="cebcdd3f-733e-4af1-b963-9742717e494c" providerId="ADAL" clId="{55D44748-0F4D-41ED-99CE-5148A3F5E2D4}" dt="2021-07-05T00:54:32.403" v="460" actId="1076"/>
        <pc:sldMkLst>
          <pc:docMk/>
          <pc:sldMk cId="1650047221" sldId="390"/>
        </pc:sldMkLst>
        <pc:spChg chg="mod">
          <ac:chgData name="박동규" userId="cebcdd3f-733e-4af1-b963-9742717e494c" providerId="ADAL" clId="{55D44748-0F4D-41ED-99CE-5148A3F5E2D4}" dt="2021-07-05T00:54:16.572" v="458" actId="20577"/>
          <ac:spMkLst>
            <pc:docMk/>
            <pc:sldMk cId="1650047221" sldId="390"/>
            <ac:spMk id="4" creationId="{FA0C20A0-607F-4FEA-A73E-B3FD7D7169C2}"/>
          </ac:spMkLst>
        </pc:spChg>
        <pc:picChg chg="add mod">
          <ac:chgData name="박동규" userId="cebcdd3f-733e-4af1-b963-9742717e494c" providerId="ADAL" clId="{55D44748-0F4D-41ED-99CE-5148A3F5E2D4}" dt="2021-07-05T00:54:32.403" v="460" actId="1076"/>
          <ac:picMkLst>
            <pc:docMk/>
            <pc:sldMk cId="1650047221" sldId="390"/>
            <ac:picMk id="2" creationId="{AB95A62E-7834-4C30-91E3-2B01767A0F3C}"/>
          </ac:picMkLst>
        </pc:picChg>
        <pc:picChg chg="del">
          <ac:chgData name="박동규" userId="cebcdd3f-733e-4af1-b963-9742717e494c" providerId="ADAL" clId="{55D44748-0F4D-41ED-99CE-5148A3F5E2D4}" dt="2021-07-05T00:53:55.545" v="452" actId="478"/>
          <ac:picMkLst>
            <pc:docMk/>
            <pc:sldMk cId="1650047221" sldId="390"/>
            <ac:picMk id="3" creationId="{E89954B9-106C-45EF-9CB4-71A34A002840}"/>
          </ac:picMkLst>
        </pc:picChg>
      </pc:sldChg>
      <pc:sldChg chg="delSp modSp add">
        <pc:chgData name="박동규" userId="cebcdd3f-733e-4af1-b963-9742717e494c" providerId="ADAL" clId="{55D44748-0F4D-41ED-99CE-5148A3F5E2D4}" dt="2021-07-05T00:57:19.650" v="491" actId="20577"/>
        <pc:sldMkLst>
          <pc:docMk/>
          <pc:sldMk cId="3012537108" sldId="391"/>
        </pc:sldMkLst>
        <pc:spChg chg="mod">
          <ac:chgData name="박동규" userId="cebcdd3f-733e-4af1-b963-9742717e494c" providerId="ADAL" clId="{55D44748-0F4D-41ED-99CE-5148A3F5E2D4}" dt="2021-07-05T00:57:19.650" v="491" actId="20577"/>
          <ac:spMkLst>
            <pc:docMk/>
            <pc:sldMk cId="3012537108" sldId="391"/>
            <ac:spMk id="4" creationId="{FA0C20A0-607F-4FEA-A73E-B3FD7D7169C2}"/>
          </ac:spMkLst>
        </pc:spChg>
        <pc:picChg chg="del">
          <ac:chgData name="박동규" userId="cebcdd3f-733e-4af1-b963-9742717e494c" providerId="ADAL" clId="{55D44748-0F4D-41ED-99CE-5148A3F5E2D4}" dt="2021-07-05T00:55:00.807" v="462" actId="478"/>
          <ac:picMkLst>
            <pc:docMk/>
            <pc:sldMk cId="3012537108" sldId="391"/>
            <ac:picMk id="2" creationId="{AB95A62E-7834-4C30-91E3-2B01767A0F3C}"/>
          </ac:picMkLst>
        </pc:picChg>
      </pc:sldChg>
      <pc:sldChg chg="modSp add">
        <pc:chgData name="박동규" userId="cebcdd3f-733e-4af1-b963-9742717e494c" providerId="ADAL" clId="{55D44748-0F4D-41ED-99CE-5148A3F5E2D4}" dt="2021-07-05T00:57:45.316" v="498" actId="207"/>
        <pc:sldMkLst>
          <pc:docMk/>
          <pc:sldMk cId="2307010485" sldId="392"/>
        </pc:sldMkLst>
        <pc:spChg chg="mod">
          <ac:chgData name="박동규" userId="cebcdd3f-733e-4af1-b963-9742717e494c" providerId="ADAL" clId="{55D44748-0F4D-41ED-99CE-5148A3F5E2D4}" dt="2021-07-05T00:57:45.316" v="498" actId="207"/>
          <ac:spMkLst>
            <pc:docMk/>
            <pc:sldMk cId="2307010485" sldId="392"/>
            <ac:spMk id="4" creationId="{FA0C20A0-607F-4FEA-A73E-B3FD7D7169C2}"/>
          </ac:spMkLst>
        </pc:spChg>
      </pc:sldChg>
      <pc:sldChg chg="modSp add">
        <pc:chgData name="박동규" userId="cebcdd3f-733e-4af1-b963-9742717e494c" providerId="ADAL" clId="{55D44748-0F4D-41ED-99CE-5148A3F5E2D4}" dt="2021-07-14T02:28:02.999" v="546" actId="20577"/>
        <pc:sldMkLst>
          <pc:docMk/>
          <pc:sldMk cId="1609957384" sldId="404"/>
        </pc:sldMkLst>
        <pc:spChg chg="mod">
          <ac:chgData name="박동규" userId="cebcdd3f-733e-4af1-b963-9742717e494c" providerId="ADAL" clId="{55D44748-0F4D-41ED-99CE-5148A3F5E2D4}" dt="2021-07-14T02:28:02.999" v="546" actId="20577"/>
          <ac:spMkLst>
            <pc:docMk/>
            <pc:sldMk cId="1609957384" sldId="404"/>
            <ac:spMk id="3" creationId="{00000000-0000-0000-0000-000000000000}"/>
          </ac:spMkLst>
        </pc:spChg>
      </pc:sldChg>
      <pc:sldMasterChg chg="modSldLayout">
        <pc:chgData name="박동규" userId="cebcdd3f-733e-4af1-b963-9742717e494c" providerId="ADAL" clId="{55D44748-0F4D-41ED-99CE-5148A3F5E2D4}" dt="2021-07-05T00:08:44.992" v="10" actId="255"/>
        <pc:sldMasterMkLst>
          <pc:docMk/>
          <pc:sldMasterMk cId="3983012324" sldId="2147483648"/>
        </pc:sldMasterMkLst>
        <pc:sldLayoutChg chg="modSp">
          <pc:chgData name="박동규" userId="cebcdd3f-733e-4af1-b963-9742717e494c" providerId="ADAL" clId="{55D44748-0F4D-41ED-99CE-5148A3F5E2D4}" dt="2021-07-05T00:08:27.545" v="5" actId="255"/>
          <pc:sldLayoutMkLst>
            <pc:docMk/>
            <pc:sldMasterMk cId="3983012324" sldId="2147483648"/>
            <pc:sldLayoutMk cId="773770414" sldId="2147483650"/>
          </pc:sldLayoutMkLst>
          <pc:spChg chg="mod">
            <ac:chgData name="박동규" userId="cebcdd3f-733e-4af1-b963-9742717e494c" providerId="ADAL" clId="{55D44748-0F4D-41ED-99CE-5148A3F5E2D4}" dt="2021-07-05T00:08:27.545" v="5" actId="255"/>
            <ac:spMkLst>
              <pc:docMk/>
              <pc:sldMasterMk cId="3983012324" sldId="2147483648"/>
              <pc:sldLayoutMk cId="773770414" sldId="2147483650"/>
              <ac:spMk id="3" creationId="{00000000-0000-0000-0000-000000000000}"/>
            </ac:spMkLst>
          </pc:spChg>
        </pc:sldLayoutChg>
        <pc:sldLayoutChg chg="addSp delSp modSp">
          <pc:chgData name="박동규" userId="cebcdd3f-733e-4af1-b963-9742717e494c" providerId="ADAL" clId="{55D44748-0F4D-41ED-99CE-5148A3F5E2D4}" dt="2021-07-05T00:08:44.992" v="10" actId="255"/>
          <pc:sldLayoutMkLst>
            <pc:docMk/>
            <pc:sldMasterMk cId="3983012324" sldId="2147483648"/>
            <pc:sldLayoutMk cId="3350435265" sldId="2147483660"/>
          </pc:sldLayoutMkLst>
          <pc:spChg chg="del">
            <ac:chgData name="박동규" userId="cebcdd3f-733e-4af1-b963-9742717e494c" providerId="ADAL" clId="{55D44748-0F4D-41ED-99CE-5148A3F5E2D4}" dt="2021-07-05T00:08:32.267" v="6" actId="478"/>
            <ac:spMkLst>
              <pc:docMk/>
              <pc:sldMasterMk cId="3983012324" sldId="2147483648"/>
              <pc:sldLayoutMk cId="3350435265" sldId="2147483660"/>
              <ac:spMk id="2" creationId="{78C8F251-BDA7-46A5-BC0E-529AF9DBDEB7}"/>
            </ac:spMkLst>
          </pc:spChg>
          <pc:spChg chg="add del">
            <ac:chgData name="박동규" userId="cebcdd3f-733e-4af1-b963-9742717e494c" providerId="ADAL" clId="{55D44748-0F4D-41ED-99CE-5148A3F5E2D4}" dt="2021-07-05T00:08:36.846" v="7" actId="11529"/>
            <ac:spMkLst>
              <pc:docMk/>
              <pc:sldMasterMk cId="3983012324" sldId="2147483648"/>
              <pc:sldLayoutMk cId="3350435265" sldId="2147483660"/>
              <ac:spMk id="6" creationId="{F3C058EF-DE87-453C-8F99-632CA1B30B07}"/>
            </ac:spMkLst>
          </pc:spChg>
          <pc:spChg chg="add mod">
            <ac:chgData name="박동규" userId="cebcdd3f-733e-4af1-b963-9742717e494c" providerId="ADAL" clId="{55D44748-0F4D-41ED-99CE-5148A3F5E2D4}" dt="2021-07-05T00:08:44.992" v="10" actId="255"/>
            <ac:spMkLst>
              <pc:docMk/>
              <pc:sldMasterMk cId="3983012324" sldId="2147483648"/>
              <pc:sldLayoutMk cId="3350435265" sldId="2147483660"/>
              <ac:spMk id="7" creationId="{0053E757-0868-4947-A7BF-3C6AC7DB2201}"/>
            </ac:spMkLst>
          </pc:spChg>
        </pc:sldLayoutChg>
      </pc:sldMasterChg>
    </pc:docChg>
  </pc:docChgLst>
  <pc:docChgLst>
    <pc:chgData name="박동규" userId="cebcdd3f-733e-4af1-b963-9742717e494c" providerId="ADAL" clId="{860AA56D-5B64-4F36-BDD2-E24C3AA67DE9}"/>
    <pc:docChg chg="custSel modSld">
      <pc:chgData name="박동규" userId="cebcdd3f-733e-4af1-b963-9742717e494c" providerId="ADAL" clId="{860AA56D-5B64-4F36-BDD2-E24C3AA67DE9}" dt="2021-08-19T04:51:24.303" v="729" actId="1076"/>
      <pc:docMkLst>
        <pc:docMk/>
      </pc:docMkLst>
      <pc:sldChg chg="modSp mod">
        <pc:chgData name="박동규" userId="cebcdd3f-733e-4af1-b963-9742717e494c" providerId="ADAL" clId="{860AA56D-5B64-4F36-BDD2-E24C3AA67DE9}" dt="2021-08-19T04:48:40.569" v="686" actId="1076"/>
        <pc:sldMkLst>
          <pc:docMk/>
          <pc:sldMk cId="2777923983" sldId="352"/>
        </pc:sldMkLst>
        <pc:picChg chg="mod">
          <ac:chgData name="박동규" userId="cebcdd3f-733e-4af1-b963-9742717e494c" providerId="ADAL" clId="{860AA56D-5B64-4F36-BDD2-E24C3AA67DE9}" dt="2021-08-19T04:48:40.569" v="686" actId="1076"/>
          <ac:picMkLst>
            <pc:docMk/>
            <pc:sldMk cId="2777923983" sldId="352"/>
            <ac:picMk id="4" creationId="{00000000-0000-0000-0000-000000000000}"/>
          </ac:picMkLst>
        </pc:picChg>
      </pc:sldChg>
      <pc:sldChg chg="addSp delSp modSp mod">
        <pc:chgData name="박동규" userId="cebcdd3f-733e-4af1-b963-9742717e494c" providerId="ADAL" clId="{860AA56D-5B64-4F36-BDD2-E24C3AA67DE9}" dt="2021-08-19T04:43:59.617" v="239" actId="478"/>
        <pc:sldMkLst>
          <pc:docMk/>
          <pc:sldMk cId="1770637802" sldId="354"/>
        </pc:sldMkLst>
        <pc:spChg chg="add del mod">
          <ac:chgData name="박동규" userId="cebcdd3f-733e-4af1-b963-9742717e494c" providerId="ADAL" clId="{860AA56D-5B64-4F36-BDD2-E24C3AA67DE9}" dt="2021-08-19T04:43:59.617" v="239" actId="478"/>
          <ac:spMkLst>
            <pc:docMk/>
            <pc:sldMk cId="1770637802" sldId="354"/>
            <ac:spMk id="4" creationId="{58979C28-93C9-4D38-8512-8F8A2EA84B42}"/>
          </ac:spMkLst>
        </pc:spChg>
      </pc:sldChg>
      <pc:sldChg chg="modSp mod">
        <pc:chgData name="박동규" userId="cebcdd3f-733e-4af1-b963-9742717e494c" providerId="ADAL" clId="{860AA56D-5B64-4F36-BDD2-E24C3AA67DE9}" dt="2021-08-19T04:46:32.569" v="492" actId="167"/>
        <pc:sldMkLst>
          <pc:docMk/>
          <pc:sldMk cId="300706673" sldId="356"/>
        </pc:sldMkLst>
        <pc:picChg chg="mod ord">
          <ac:chgData name="박동규" userId="cebcdd3f-733e-4af1-b963-9742717e494c" providerId="ADAL" clId="{860AA56D-5B64-4F36-BDD2-E24C3AA67DE9}" dt="2021-08-19T04:46:32.569" v="492" actId="167"/>
          <ac:picMkLst>
            <pc:docMk/>
            <pc:sldMk cId="300706673" sldId="356"/>
            <ac:picMk id="4" creationId="{C0FB021E-BD57-4F29-B2BF-C42948FDCAF5}"/>
          </ac:picMkLst>
        </pc:picChg>
      </pc:sldChg>
      <pc:sldChg chg="addSp modSp">
        <pc:chgData name="박동규" userId="cebcdd3f-733e-4af1-b963-9742717e494c" providerId="ADAL" clId="{860AA56D-5B64-4F36-BDD2-E24C3AA67DE9}" dt="2021-08-19T04:49:56.124" v="689" actId="1076"/>
        <pc:sldMkLst>
          <pc:docMk/>
          <pc:sldMk cId="2271391474" sldId="360"/>
        </pc:sldMkLst>
        <pc:picChg chg="add mod">
          <ac:chgData name="박동규" userId="cebcdd3f-733e-4af1-b963-9742717e494c" providerId="ADAL" clId="{860AA56D-5B64-4F36-BDD2-E24C3AA67DE9}" dt="2021-08-19T04:49:56.124" v="689" actId="1076"/>
          <ac:picMkLst>
            <pc:docMk/>
            <pc:sldMk cId="2271391474" sldId="360"/>
            <ac:picMk id="1026" creationId="{73B2E42E-85F0-40CA-9DAC-4409F13BFD02}"/>
          </ac:picMkLst>
        </pc:picChg>
      </pc:sldChg>
      <pc:sldChg chg="modSp mod">
        <pc:chgData name="박동규" userId="cebcdd3f-733e-4af1-b963-9742717e494c" providerId="ADAL" clId="{860AA56D-5B64-4F36-BDD2-E24C3AA67DE9}" dt="2021-08-19T04:51:03.728" v="723" actId="1076"/>
        <pc:sldMkLst>
          <pc:docMk/>
          <pc:sldMk cId="2604318452" sldId="362"/>
        </pc:sldMkLst>
        <pc:picChg chg="mod">
          <ac:chgData name="박동규" userId="cebcdd3f-733e-4af1-b963-9742717e494c" providerId="ADAL" clId="{860AA56D-5B64-4F36-BDD2-E24C3AA67DE9}" dt="2021-08-19T04:51:03.728" v="723" actId="1076"/>
          <ac:picMkLst>
            <pc:docMk/>
            <pc:sldMk cId="2604318452" sldId="362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860AA56D-5B64-4F36-BDD2-E24C3AA67DE9}" dt="2021-08-19T04:51:06.520" v="724" actId="1076"/>
        <pc:sldMkLst>
          <pc:docMk/>
          <pc:sldMk cId="1337869441" sldId="363"/>
        </pc:sldMkLst>
        <pc:picChg chg="mod">
          <ac:chgData name="박동규" userId="cebcdd3f-733e-4af1-b963-9742717e494c" providerId="ADAL" clId="{860AA56D-5B64-4F36-BDD2-E24C3AA67DE9}" dt="2021-08-19T04:51:06.520" v="724" actId="1076"/>
          <ac:picMkLst>
            <pc:docMk/>
            <pc:sldMk cId="1337869441" sldId="363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860AA56D-5B64-4F36-BDD2-E24C3AA67DE9}" dt="2021-08-19T04:51:21.711" v="728" actId="1076"/>
        <pc:sldMkLst>
          <pc:docMk/>
          <pc:sldMk cId="306664951" sldId="366"/>
        </pc:sldMkLst>
        <pc:picChg chg="mod">
          <ac:chgData name="박동규" userId="cebcdd3f-733e-4af1-b963-9742717e494c" providerId="ADAL" clId="{860AA56D-5B64-4F36-BDD2-E24C3AA67DE9}" dt="2021-08-19T04:51:21.711" v="728" actId="1076"/>
          <ac:picMkLst>
            <pc:docMk/>
            <pc:sldMk cId="306664951" sldId="366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860AA56D-5B64-4F36-BDD2-E24C3AA67DE9}" dt="2021-08-19T04:51:24.303" v="729" actId="1076"/>
        <pc:sldMkLst>
          <pc:docMk/>
          <pc:sldMk cId="2881271146" sldId="367"/>
        </pc:sldMkLst>
        <pc:picChg chg="mod">
          <ac:chgData name="박동규" userId="cebcdd3f-733e-4af1-b963-9742717e494c" providerId="ADAL" clId="{860AA56D-5B64-4F36-BDD2-E24C3AA67DE9}" dt="2021-08-19T04:51:24.303" v="729" actId="1076"/>
          <ac:picMkLst>
            <pc:docMk/>
            <pc:sldMk cId="2881271146" sldId="367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860AA56D-5B64-4F36-BDD2-E24C3AA67DE9}" dt="2021-08-19T04:41:38.776" v="1" actId="20577"/>
        <pc:sldMkLst>
          <pc:docMk/>
          <pc:sldMk cId="3063232305" sldId="369"/>
        </pc:sldMkLst>
        <pc:spChg chg="mod">
          <ac:chgData name="박동규" userId="cebcdd3f-733e-4af1-b963-9742717e494c" providerId="ADAL" clId="{860AA56D-5B64-4F36-BDD2-E24C3AA67DE9}" dt="2021-08-19T04:41:38.776" v="1" actId="20577"/>
          <ac:spMkLst>
            <pc:docMk/>
            <pc:sldMk cId="3063232305" sldId="369"/>
            <ac:spMk id="4" creationId="{FA0C20A0-607F-4FEA-A73E-B3FD7D7169C2}"/>
          </ac:spMkLst>
        </pc:spChg>
      </pc:sldChg>
      <pc:sldChg chg="addSp modSp mod">
        <pc:chgData name="박동규" userId="cebcdd3f-733e-4af1-b963-9742717e494c" providerId="ADAL" clId="{860AA56D-5B64-4F36-BDD2-E24C3AA67DE9}" dt="2021-08-19T04:42:49.417" v="123" actId="1076"/>
        <pc:sldMkLst>
          <pc:docMk/>
          <pc:sldMk cId="2957469569" sldId="370"/>
        </pc:sldMkLst>
        <pc:spChg chg="add mod">
          <ac:chgData name="박동규" userId="cebcdd3f-733e-4af1-b963-9742717e494c" providerId="ADAL" clId="{860AA56D-5B64-4F36-BDD2-E24C3AA67DE9}" dt="2021-08-19T04:42:49.417" v="123" actId="1076"/>
          <ac:spMkLst>
            <pc:docMk/>
            <pc:sldMk cId="2957469569" sldId="370"/>
            <ac:spMk id="5" creationId="{17830846-228A-4E17-B704-53EB6CE892EC}"/>
          </ac:spMkLst>
        </pc:spChg>
        <pc:picChg chg="mod">
          <ac:chgData name="박동규" userId="cebcdd3f-733e-4af1-b963-9742717e494c" providerId="ADAL" clId="{860AA56D-5B64-4F36-BDD2-E24C3AA67DE9}" dt="2021-08-19T04:42:37.641" v="120" actId="1076"/>
          <ac:picMkLst>
            <pc:docMk/>
            <pc:sldMk cId="2957469569" sldId="370"/>
            <ac:picMk id="2" creationId="{ADF7B52B-C155-4394-AA0D-77F83A028663}"/>
          </ac:picMkLst>
        </pc:picChg>
      </pc:sldChg>
      <pc:sldChg chg="addSp modSp mod">
        <pc:chgData name="박동규" userId="cebcdd3f-733e-4af1-b963-9742717e494c" providerId="ADAL" clId="{860AA56D-5B64-4F36-BDD2-E24C3AA67DE9}" dt="2021-08-19T04:43:55.336" v="238" actId="1076"/>
        <pc:sldMkLst>
          <pc:docMk/>
          <pc:sldMk cId="3179354485" sldId="371"/>
        </pc:sldMkLst>
        <pc:spChg chg="add mod">
          <ac:chgData name="박동규" userId="cebcdd3f-733e-4af1-b963-9742717e494c" providerId="ADAL" clId="{860AA56D-5B64-4F36-BDD2-E24C3AA67DE9}" dt="2021-08-19T04:43:55.336" v="238" actId="1076"/>
          <ac:spMkLst>
            <pc:docMk/>
            <pc:sldMk cId="3179354485" sldId="371"/>
            <ac:spMk id="5" creationId="{A0A04FA0-09FC-4B4C-A529-49282123898F}"/>
          </ac:spMkLst>
        </pc:spChg>
      </pc:sldChg>
      <pc:sldChg chg="modSp">
        <pc:chgData name="박동규" userId="cebcdd3f-733e-4af1-b963-9742717e494c" providerId="ADAL" clId="{860AA56D-5B64-4F36-BDD2-E24C3AA67DE9}" dt="2021-08-19T04:44:22.359" v="241" actId="207"/>
        <pc:sldMkLst>
          <pc:docMk/>
          <pc:sldMk cId="726877642" sldId="372"/>
        </pc:sldMkLst>
        <pc:spChg chg="mod">
          <ac:chgData name="박동규" userId="cebcdd3f-733e-4af1-b963-9742717e494c" providerId="ADAL" clId="{860AA56D-5B64-4F36-BDD2-E24C3AA67DE9}" dt="2021-08-19T04:44:22.359" v="241" actId="207"/>
          <ac:spMkLst>
            <pc:docMk/>
            <pc:sldMk cId="726877642" sldId="372"/>
            <ac:spMk id="4" creationId="{FA0C20A0-607F-4FEA-A73E-B3FD7D7169C2}"/>
          </ac:spMkLst>
        </pc:spChg>
      </pc:sldChg>
      <pc:sldChg chg="modSp mod">
        <pc:chgData name="박동규" userId="cebcdd3f-733e-4af1-b963-9742717e494c" providerId="ADAL" clId="{860AA56D-5B64-4F36-BDD2-E24C3AA67DE9}" dt="2021-08-19T04:44:34.461" v="244" actId="1076"/>
        <pc:sldMkLst>
          <pc:docMk/>
          <pc:sldMk cId="952204126" sldId="373"/>
        </pc:sldMkLst>
        <pc:picChg chg="mod">
          <ac:chgData name="박동규" userId="cebcdd3f-733e-4af1-b963-9742717e494c" providerId="ADAL" clId="{860AA56D-5B64-4F36-BDD2-E24C3AA67DE9}" dt="2021-08-19T04:44:34.461" v="244" actId="1076"/>
          <ac:picMkLst>
            <pc:docMk/>
            <pc:sldMk cId="952204126" sldId="373"/>
            <ac:picMk id="2" creationId="{13814061-D61E-4C51-92A2-AAEA158AA08E}"/>
          </ac:picMkLst>
        </pc:picChg>
      </pc:sldChg>
      <pc:sldChg chg="addSp modSp mod">
        <pc:chgData name="박동규" userId="cebcdd3f-733e-4af1-b963-9742717e494c" providerId="ADAL" clId="{860AA56D-5B64-4F36-BDD2-E24C3AA67DE9}" dt="2021-08-19T04:45:35.108" v="399"/>
        <pc:sldMkLst>
          <pc:docMk/>
          <pc:sldMk cId="352227035" sldId="376"/>
        </pc:sldMkLst>
        <pc:spChg chg="add mod">
          <ac:chgData name="박동규" userId="cebcdd3f-733e-4af1-b963-9742717e494c" providerId="ADAL" clId="{860AA56D-5B64-4F36-BDD2-E24C3AA67DE9}" dt="2021-08-19T04:45:35.108" v="399"/>
          <ac:spMkLst>
            <pc:docMk/>
            <pc:sldMk cId="352227035" sldId="376"/>
            <ac:spMk id="6" creationId="{3F71BB31-E6C2-4FFE-A776-051C0503E4A5}"/>
          </ac:spMkLst>
        </pc:spChg>
        <pc:picChg chg="mod">
          <ac:chgData name="박동규" userId="cebcdd3f-733e-4af1-b963-9742717e494c" providerId="ADAL" clId="{860AA56D-5B64-4F36-BDD2-E24C3AA67DE9}" dt="2021-08-19T04:44:52.656" v="250" actId="1076"/>
          <ac:picMkLst>
            <pc:docMk/>
            <pc:sldMk cId="352227035" sldId="376"/>
            <ac:picMk id="5" creationId="{40E6C273-1CCC-43A8-A468-3DE9541227AD}"/>
          </ac:picMkLst>
        </pc:picChg>
      </pc:sldChg>
      <pc:sldChg chg="addSp modSp mod">
        <pc:chgData name="박동규" userId="cebcdd3f-733e-4af1-b963-9742717e494c" providerId="ADAL" clId="{860AA56D-5B64-4F36-BDD2-E24C3AA67DE9}" dt="2021-08-19T04:46:20.904" v="490" actId="1076"/>
        <pc:sldMkLst>
          <pc:docMk/>
          <pc:sldMk cId="2397958805" sldId="380"/>
        </pc:sldMkLst>
        <pc:spChg chg="add mod">
          <ac:chgData name="박동규" userId="cebcdd3f-733e-4af1-b963-9742717e494c" providerId="ADAL" clId="{860AA56D-5B64-4F36-BDD2-E24C3AA67DE9}" dt="2021-08-19T04:46:20.904" v="490" actId="1076"/>
          <ac:spMkLst>
            <pc:docMk/>
            <pc:sldMk cId="2397958805" sldId="380"/>
            <ac:spMk id="5" creationId="{ED7143B7-6DEB-489A-971D-5152F7B2A5AA}"/>
          </ac:spMkLst>
        </pc:spChg>
      </pc:sldChg>
      <pc:sldChg chg="addSp modSp mod">
        <pc:chgData name="박동규" userId="cebcdd3f-733e-4af1-b963-9742717e494c" providerId="ADAL" clId="{860AA56D-5B64-4F36-BDD2-E24C3AA67DE9}" dt="2021-08-19T04:47:20.534" v="559" actId="1076"/>
        <pc:sldMkLst>
          <pc:docMk/>
          <pc:sldMk cId="3176898986" sldId="383"/>
        </pc:sldMkLst>
        <pc:spChg chg="add mod">
          <ac:chgData name="박동규" userId="cebcdd3f-733e-4af1-b963-9742717e494c" providerId="ADAL" clId="{860AA56D-5B64-4F36-BDD2-E24C3AA67DE9}" dt="2021-08-19T04:47:20.534" v="559" actId="1076"/>
          <ac:spMkLst>
            <pc:docMk/>
            <pc:sldMk cId="3176898986" sldId="383"/>
            <ac:spMk id="5" creationId="{6AE9F51E-2534-490B-B05A-FB4FCC6F3B7B}"/>
          </ac:spMkLst>
        </pc:spChg>
        <pc:picChg chg="mod">
          <ac:chgData name="박동규" userId="cebcdd3f-733e-4af1-b963-9742717e494c" providerId="ADAL" clId="{860AA56D-5B64-4F36-BDD2-E24C3AA67DE9}" dt="2021-08-19T04:47:03.449" v="494" actId="1076"/>
          <ac:picMkLst>
            <pc:docMk/>
            <pc:sldMk cId="3176898986" sldId="383"/>
            <ac:picMk id="2" creationId="{E6A7CDE1-D6D1-40F3-AA56-3911A5313788}"/>
          </ac:picMkLst>
        </pc:picChg>
      </pc:sldChg>
      <pc:sldChg chg="addSp modSp mod">
        <pc:chgData name="박동규" userId="cebcdd3f-733e-4af1-b963-9742717e494c" providerId="ADAL" clId="{860AA56D-5B64-4F36-BDD2-E24C3AA67DE9}" dt="2021-08-19T04:48:11.875" v="680" actId="1076"/>
        <pc:sldMkLst>
          <pc:docMk/>
          <pc:sldMk cId="2932417086" sldId="387"/>
        </pc:sldMkLst>
        <pc:spChg chg="add mod">
          <ac:chgData name="박동규" userId="cebcdd3f-733e-4af1-b963-9742717e494c" providerId="ADAL" clId="{860AA56D-5B64-4F36-BDD2-E24C3AA67DE9}" dt="2021-08-19T04:48:07.849" v="679" actId="1076"/>
          <ac:spMkLst>
            <pc:docMk/>
            <pc:sldMk cId="2932417086" sldId="387"/>
            <ac:spMk id="5" creationId="{77A0218E-E832-4B39-8049-E5ABC67548DC}"/>
          </ac:spMkLst>
        </pc:spChg>
        <pc:picChg chg="mod">
          <ac:chgData name="박동규" userId="cebcdd3f-733e-4af1-b963-9742717e494c" providerId="ADAL" clId="{860AA56D-5B64-4F36-BDD2-E24C3AA67DE9}" dt="2021-08-19T04:48:11.875" v="680" actId="1076"/>
          <ac:picMkLst>
            <pc:docMk/>
            <pc:sldMk cId="2932417086" sldId="387"/>
            <ac:picMk id="3" creationId="{CAF7FA29-D813-4BD0-A6DA-E7ED8D20AD8F}"/>
          </ac:picMkLst>
        </pc:picChg>
      </pc:sldChg>
      <pc:sldChg chg="modSp mod">
        <pc:chgData name="박동규" userId="cebcdd3f-733e-4af1-b963-9742717e494c" providerId="ADAL" clId="{860AA56D-5B64-4F36-BDD2-E24C3AA67DE9}" dt="2021-08-19T04:48:26.418" v="683" actId="1076"/>
        <pc:sldMkLst>
          <pc:docMk/>
          <pc:sldMk cId="1442254281" sldId="389"/>
        </pc:sldMkLst>
        <pc:picChg chg="mod">
          <ac:chgData name="박동규" userId="cebcdd3f-733e-4af1-b963-9742717e494c" providerId="ADAL" clId="{860AA56D-5B64-4F36-BDD2-E24C3AA67DE9}" dt="2021-08-19T04:48:26.418" v="683" actId="1076"/>
          <ac:picMkLst>
            <pc:docMk/>
            <pc:sldMk cId="1442254281" sldId="389"/>
            <ac:picMk id="3" creationId="{E89954B9-106C-45EF-9CB4-71A34A002840}"/>
          </ac:picMkLst>
        </pc:picChg>
      </pc:sldChg>
      <pc:sldChg chg="modSp mod">
        <pc:chgData name="박동규" userId="cebcdd3f-733e-4af1-b963-9742717e494c" providerId="ADAL" clId="{860AA56D-5B64-4F36-BDD2-E24C3AA67DE9}" dt="2021-08-19T04:48:36.632" v="685" actId="1076"/>
        <pc:sldMkLst>
          <pc:docMk/>
          <pc:sldMk cId="2307010485" sldId="392"/>
        </pc:sldMkLst>
        <pc:picChg chg="mod">
          <ac:chgData name="박동규" userId="cebcdd3f-733e-4af1-b963-9742717e494c" providerId="ADAL" clId="{860AA56D-5B64-4F36-BDD2-E24C3AA67DE9}" dt="2021-08-19T04:48:36.632" v="685" actId="1076"/>
          <ac:picMkLst>
            <pc:docMk/>
            <pc:sldMk cId="2307010485" sldId="392"/>
            <ac:picMk id="2" creationId="{00000000-0000-0000-0000-000000000000}"/>
          </ac:picMkLst>
        </pc:picChg>
      </pc:sldChg>
      <pc:sldChg chg="addSp modSp mod">
        <pc:chgData name="박동규" userId="cebcdd3f-733e-4af1-b963-9742717e494c" providerId="ADAL" clId="{860AA56D-5B64-4F36-BDD2-E24C3AA67DE9}" dt="2021-08-19T04:50:53.536" v="722" actId="1076"/>
        <pc:sldMkLst>
          <pc:docMk/>
          <pc:sldMk cId="1502104909" sldId="398"/>
        </pc:sldMkLst>
        <pc:spChg chg="add mod">
          <ac:chgData name="박동규" userId="cebcdd3f-733e-4af1-b963-9742717e494c" providerId="ADAL" clId="{860AA56D-5B64-4F36-BDD2-E24C3AA67DE9}" dt="2021-08-19T04:50:53.536" v="722" actId="1076"/>
          <ac:spMkLst>
            <pc:docMk/>
            <pc:sldMk cId="1502104909" sldId="398"/>
            <ac:spMk id="2" creationId="{6C2EACD3-005F-4F8D-8390-3AC156CE4533}"/>
          </ac:spMkLst>
        </pc:spChg>
        <pc:spChg chg="mod">
          <ac:chgData name="박동규" userId="cebcdd3f-733e-4af1-b963-9742717e494c" providerId="ADAL" clId="{860AA56D-5B64-4F36-BDD2-E24C3AA67DE9}" dt="2021-08-19T04:50:35.618" v="694" actId="1076"/>
          <ac:spMkLst>
            <pc:docMk/>
            <pc:sldMk cId="1502104909" sldId="398"/>
            <ac:spMk id="4" creationId="{FA0C20A0-607F-4FEA-A73E-B3FD7D7169C2}"/>
          </ac:spMkLst>
        </pc:spChg>
        <pc:picChg chg="add mod">
          <ac:chgData name="박동규" userId="cebcdd3f-733e-4af1-b963-9742717e494c" providerId="ADAL" clId="{860AA56D-5B64-4F36-BDD2-E24C3AA67DE9}" dt="2021-08-19T04:50:38.552" v="695" actId="1076"/>
          <ac:picMkLst>
            <pc:docMk/>
            <pc:sldMk cId="1502104909" sldId="398"/>
            <ac:picMk id="2050" creationId="{0E7D7B3A-9F25-4B3E-BD7E-C59A64B4D511}"/>
          </ac:picMkLst>
        </pc:picChg>
      </pc:sldChg>
      <pc:sldChg chg="modSp mod">
        <pc:chgData name="박동규" userId="cebcdd3f-733e-4af1-b963-9742717e494c" providerId="ADAL" clId="{860AA56D-5B64-4F36-BDD2-E24C3AA67DE9}" dt="2021-08-19T04:51:14.328" v="727" actId="1076"/>
        <pc:sldMkLst>
          <pc:docMk/>
          <pc:sldMk cId="1976473938" sldId="400"/>
        </pc:sldMkLst>
        <pc:picChg chg="mod">
          <ac:chgData name="박동규" userId="cebcdd3f-733e-4af1-b963-9742717e494c" providerId="ADAL" clId="{860AA56D-5B64-4F36-BDD2-E24C3AA67DE9}" dt="2021-08-19T04:51:14.328" v="727" actId="1076"/>
          <ac:picMkLst>
            <pc:docMk/>
            <pc:sldMk cId="1976473938" sldId="400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606"/>
          </a:xfrm>
        </p:spPr>
        <p:txBody>
          <a:bodyPr/>
          <a:lstStyle>
            <a:lvl1pPr>
              <a:defRPr sz="3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18592"/>
            <a:ext cx="10515600" cy="4298731"/>
          </a:xfrm>
        </p:spPr>
        <p:txBody>
          <a:bodyPr/>
          <a:lstStyle>
            <a:lvl1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>
              <a:defRPr sz="1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  <a:lvl5pPr>
              <a:defRPr sz="1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243939"/>
          </a:xfrm>
        </p:spPr>
        <p:txBody>
          <a:bodyPr/>
          <a:lstStyle>
            <a:lvl1pPr>
              <a:defRPr sz="105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243939"/>
          </a:xfrm>
        </p:spPr>
        <p:txBody>
          <a:bodyPr/>
          <a:lstStyle>
            <a:lvl1pPr>
              <a:defRPr sz="105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243939"/>
          </a:xfrm>
        </p:spPr>
        <p:txBody>
          <a:bodyPr/>
          <a:lstStyle>
            <a:lvl1pPr>
              <a:defRPr sz="105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9E5FAD-9F8E-4C37-948E-D3A221C7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8CCF37-2E2B-43D6-80F8-41175E52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5306F7-FEA1-434C-AB0F-47C597B8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53E757-0868-4947-A7BF-3C6AC7DB2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15884"/>
            <a:ext cx="10515600" cy="581821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5043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/>
          </a:bodyPr>
          <a:lstStyle/>
          <a:p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</a:t>
            </a:r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 신경망 부흥의</a:t>
            </a:r>
            <a:endParaRPr lang="en-US" altLang="ko-KR" sz="3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시작</a:t>
            </a:r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</a:t>
            </a:r>
            <a:endParaRPr lang="en-US" altLang="ko-KR" sz="3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E6C273-1CCC-43A8-A468-3DE95412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94" y="786653"/>
            <a:ext cx="11569411" cy="4229677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F71BB31-E6C2-4FFE-A776-051C0503E4A5}"/>
              </a:ext>
            </a:extLst>
          </p:cNvPr>
          <p:cNvSpPr txBox="1"/>
          <p:nvPr/>
        </p:nvSpPr>
        <p:spPr>
          <a:xfrm>
            <a:off x="1856708" y="5117767"/>
            <a:ext cx="78598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이미지와 영상 처리 분야에서는 필터를 사용하여 이미지를 가공하는 것이 일반적이다</a:t>
            </a:r>
          </a:p>
        </p:txBody>
      </p:sp>
    </p:spTree>
    <p:extLst>
      <p:ext uri="{BB962C8B-B14F-4D97-AF65-F5344CB8AC3E}">
        <p14:creationId xmlns:p14="http://schemas.microsoft.com/office/powerpoint/2010/main" val="35222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9.3 </a:t>
            </a:r>
            <a:r>
              <a:rPr lang="ko-KR" altLang="en-US" dirty="0" err="1"/>
              <a:t>합성곱을</a:t>
            </a:r>
            <a:r>
              <a:rPr lang="ko-KR" altLang="en-US" dirty="0"/>
              <a:t> 통한 특징 추출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39918"/>
                <a:ext cx="11269717" cy="4477406"/>
              </a:xfrm>
            </p:spPr>
            <p:txBody>
              <a:bodyPr/>
              <a:lstStyle/>
              <a:p>
                <a:r>
                  <a:rPr lang="ko-KR" altLang="en-US" dirty="0"/>
                  <a:t>윤곽선을 찾는 것은 색이 연속적이지 않고 갑작스럽게 변하는 픽셀들을 찾아내는 것</a:t>
                </a:r>
                <a:endParaRPr lang="en-US" altLang="ko-KR" dirty="0"/>
              </a:p>
              <a:p>
                <a:r>
                  <a:rPr lang="ko-KR" altLang="en-US" dirty="0"/>
                  <a:t>이미지는 픽셀 위치를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정의역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domain</a:t>
                </a:r>
                <a:r>
                  <a:rPr lang="ko-KR" altLang="en-US" dirty="0"/>
                  <a:t>으로 하고 픽셀의 색상을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치역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range</a:t>
                </a:r>
                <a:r>
                  <a:rPr lang="ko-KR" altLang="en-US" dirty="0"/>
                  <a:t>으로 하는 함수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픽셀의 각 지점마다 색상 값이 변하는 방향으로 기울기를 구할 수 </a:t>
                </a:r>
                <a:r>
                  <a:rPr lang="ko-KR" altLang="en-US" dirty="0" smtClean="0"/>
                  <a:t>있음</a:t>
                </a:r>
                <a:endParaRPr lang="en-US" altLang="ko-KR" dirty="0" smtClean="0"/>
              </a:p>
              <a:p>
                <a:r>
                  <a:rPr lang="ko-KR" altLang="en-US" dirty="0"/>
                  <a:t>기울기를 구하는 델 연산자는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이 기호의 이름은 </a:t>
                </a:r>
                <a:r>
                  <a:rPr lang="ko-KR" altLang="en-US" dirty="0" err="1"/>
                  <a:t>나블라</a:t>
                </a:r>
                <a:r>
                  <a:rPr lang="en-US" altLang="ko-KR" dirty="0"/>
                  <a:t>)</a:t>
                </a:r>
              </a:p>
              <a:p>
                <a:r>
                  <a:rPr lang="ko-KR" altLang="en-US" dirty="0"/>
                  <a:t>값이 크게 변하는 곳에서는 이 기울기 벡터의 크기가 커지며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이를 감지하기 위해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라플라시안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Laplacian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연산 적용</a:t>
                </a:r>
                <a:endParaRPr lang="en-US" altLang="ko-KR" dirty="0"/>
              </a:p>
              <a:p>
                <a:r>
                  <a:rPr lang="ko-KR" altLang="en-US" dirty="0"/>
                  <a:t>두 번 이상 미분할 수 있는 함수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dirty="0"/>
                  <a:t>가 있을 때 </a:t>
                </a:r>
                <a:r>
                  <a:rPr lang="ko-KR" altLang="en-US" dirty="0" err="1"/>
                  <a:t>라플라시안</a:t>
                </a:r>
                <a:r>
                  <a:rPr lang="ko-KR" altLang="en-US" dirty="0"/>
                  <a:t> 연산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기울기 연산으로 얻은 값을 자기 자신과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내적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dot product</a:t>
                </a:r>
                <a:r>
                  <a:rPr lang="ko-KR" altLang="en-US" dirty="0"/>
                  <a:t>하는 </a:t>
                </a:r>
                <a:r>
                  <a:rPr lang="ko-KR" altLang="en-US" dirty="0" smtClean="0"/>
                  <a:t>연산 </a:t>
                </a:r>
                <a:r>
                  <a:rPr lang="en-US" altLang="ko-KR" dirty="0" smtClean="0"/>
                  <a:t>= </a:t>
                </a:r>
                <a:r>
                  <a:rPr lang="ko-KR" altLang="en-US" dirty="0" smtClean="0"/>
                  <a:t>기울기 벡터의 </a:t>
                </a:r>
                <a:r>
                  <a:rPr lang="ko-KR" altLang="en-US" dirty="0"/>
                  <a:t>변화가 큰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윤곽선</a:t>
                </a:r>
                <a:r>
                  <a:rPr lang="ko-KR" altLang="en-US" dirty="0"/>
                  <a:t> 지점에서 큰 값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39918"/>
                <a:ext cx="11269717" cy="4477406"/>
              </a:xfrm>
              <a:blipFill>
                <a:blip r:embed="rId2"/>
                <a:stretch>
                  <a:fillRect l="-324" t="-1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3C98E34-3F58-4BAE-9A57-A08B6F84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23" y="3898168"/>
            <a:ext cx="3357433" cy="25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20415" y="935420"/>
                <a:ext cx="11624440" cy="5198679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각 차원의 변수를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i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이라고 부를 수 있는데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이미지는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2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차원 공간에서 정의되므로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=2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이미지에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라플라시안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연산을 적용하는 것은 각 픽셀에 대해 각 축으로 두 번 미분한 값을 합산하는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이미지 생성 함수를 찾아 미분하는 일은 불가능하기 때문에 실제 함수 미분의 근사치가 되는 수치 미분을 적용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픽셀 사이의 간격을 단위 길이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이라고 가정하고 인접 픽셀의 차를 구하면 바로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차 미분의 근사치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만들어진 행렬에서 인접 원소의 차를 구하면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2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차 미분이다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행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열에 있는 특정한 픽셀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행 방향을 의미하는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축 방향으로 두 번 미분한 값의 근사치는 </a:t>
                </a: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20415" y="935420"/>
                <a:ext cx="11624440" cy="5198679"/>
              </a:xfrm>
              <a:blipFill>
                <a:blip r:embed="rId2"/>
                <a:stretch>
                  <a:fillRect l="-472" t="-10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C92A33B-A845-4FFA-95CC-98D7FCB4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507" y="3838601"/>
            <a:ext cx="7245228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2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735724"/>
                <a:ext cx="10515600" cy="539837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비슷한 방식으로 열 방향을 의미하는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200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축 방향으로 두 번 미분한 값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두 값을 더한 것이 특정 픽셀의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라플라시안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연산 결과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필터로 표현하면 자기 자신은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-4,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대각선으로 이웃한 값은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되는 다음과 같은 모양의 행렬이다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735724"/>
                <a:ext cx="10515600" cy="5398376"/>
              </a:xfrm>
              <a:blipFill>
                <a:blip r:embed="rId2"/>
                <a:stretch>
                  <a:fillRect l="-522" t="-1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0BA7FA79-BA57-4220-ABAB-3F6D4FE7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79" y="1217210"/>
            <a:ext cx="6201640" cy="1047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E6BB4B-3E2C-4CE9-8115-2012B766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10" y="3031576"/>
            <a:ext cx="6649378" cy="8192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574AF4-5168-4FC9-95F8-AE4036810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179" y="4959896"/>
            <a:ext cx="2572109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13792"/>
            <a:ext cx="10515600" cy="4820307"/>
          </a:xfrm>
        </p:spPr>
        <p:txBody>
          <a:bodyPr/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필터를 적용하면 아래 그림과 같이 이미지에서 윤곽선 역할을 하는 픽셀들이 강하게 반응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시각 정보를 처리할 때 이러한 필터를 적용하여 윤곽선 특징을 추출해 낼 수 있다는 것을 의미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409B47-112F-4AC0-929E-E4C68458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3" y="2260779"/>
            <a:ext cx="9802593" cy="3296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7143B7-6DEB-489A-971D-5152F7B2A5AA}"/>
              </a:ext>
            </a:extLst>
          </p:cNvPr>
          <p:cNvSpPr txBox="1"/>
          <p:nvPr/>
        </p:nvSpPr>
        <p:spPr>
          <a:xfrm>
            <a:off x="3122551" y="5660828"/>
            <a:ext cx="496802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왼쪽 이미지의 윤곽선 특성을 잘 추출한 것이 오른쪽 이미지</a:t>
            </a:r>
          </a:p>
        </p:txBody>
      </p:sp>
    </p:spTree>
    <p:extLst>
      <p:ext uri="{BB962C8B-B14F-4D97-AF65-F5344CB8AC3E}">
        <p14:creationId xmlns:p14="http://schemas.microsoft.com/office/powerpoint/2010/main" val="239795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819806"/>
            <a:ext cx="10515600" cy="5314293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연산을 할 때는 필터로 사용되는 행렬만 바꾸면 여러 가지 다른 결과를 얻을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다른 필터를 사용하는 것 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=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다른 특징을 추출하는 것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필터의 적용은 필터의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크기와 동일한 크기를 가진 부분 영역에 대해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특정한 특징을 얻는 것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이것을 설계하지 않고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기계가 스스로 좋은 필터를 만들어내는 것은 어떨까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이것은 </a:t>
            </a:r>
            <a:r>
              <a:rPr lang="ko-KR" altLang="en-US" sz="20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필터를 모델의 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파라미터로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만드는 일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신경망의 기본 아이디어</a:t>
            </a:r>
          </a:p>
        </p:txBody>
      </p:sp>
    </p:spTree>
    <p:extLst>
      <p:ext uri="{BB962C8B-B14F-4D97-AF65-F5344CB8AC3E}">
        <p14:creationId xmlns:p14="http://schemas.microsoft.com/office/powerpoint/2010/main" val="196919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FB021E-BD57-4F29-B2BF-C42948FD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08" y="3429000"/>
            <a:ext cx="7728196" cy="29504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9.4 </a:t>
            </a:r>
            <a:r>
              <a:rPr lang="ko-KR" altLang="en-US" sz="4000" dirty="0" err="1"/>
              <a:t>합성곱</a:t>
            </a:r>
            <a:r>
              <a:rPr lang="ko-KR" altLang="en-US" sz="4000" dirty="0"/>
              <a:t> 수행 신경망의 기본 구조와 문제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그림은 입력 이미지에 필터 </a:t>
                </a:r>
                <a:r>
                  <a:rPr lang="en-US" altLang="ko-KR" dirty="0"/>
                  <a:t>A </a:t>
                </a:r>
                <a:r>
                  <a:rPr lang="ko-KR" altLang="en-US" dirty="0"/>
                  <a:t>를 이용하여 </a:t>
                </a:r>
                <a:r>
                  <a:rPr lang="ko-KR" altLang="en-US" dirty="0" err="1"/>
                  <a:t>합성곱을</a:t>
                </a:r>
                <a:r>
                  <a:rPr lang="ko-KR" altLang="en-US" dirty="0"/>
                  <a:t> 적용하여 특징을 추출한 이미지를 얻어 신경망의 다음 단계로 연결하는 개념을 보임</a:t>
                </a:r>
                <a:endParaRPr lang="en-US" altLang="ko-KR" dirty="0"/>
              </a:p>
              <a:p>
                <a:r>
                  <a:rPr lang="en-US" altLang="ko-KR" dirty="0"/>
                  <a:t> </a:t>
                </a:r>
                <a:r>
                  <a:rPr lang="ko-KR" altLang="en-US" dirty="0"/>
                  <a:t>학습의 대상이 되는 것은 필터가 </a:t>
                </a: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ko-KR" altLang="en-US" dirty="0"/>
                  <a:t>의 크기라면 </a:t>
                </a:r>
                <a:r>
                  <a:rPr lang="en-US" altLang="ko-KR" dirty="0"/>
                  <a:t>9</a:t>
                </a:r>
                <a:r>
                  <a:rPr lang="ko-KR" altLang="en-US" dirty="0"/>
                  <a:t>개의 요소를 찾는 일이며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입력을 받아 특징 이미지를 만드는 계층의 </a:t>
                </a:r>
                <a:r>
                  <a:rPr lang="ko-KR" altLang="en-US" dirty="0" err="1"/>
                  <a:t>연결강도는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9</a:t>
                </a:r>
                <a:r>
                  <a:rPr lang="ko-KR" altLang="en-US" dirty="0"/>
                  <a:t>개의 </a:t>
                </a:r>
                <a:r>
                  <a:rPr lang="ko-KR" altLang="en-US" dirty="0" err="1"/>
                  <a:t>파라미터로</a:t>
                </a:r>
                <a:r>
                  <a:rPr lang="ko-KR" altLang="en-US" dirty="0"/>
                  <a:t> 정의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0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67254"/>
            <a:ext cx="10515600" cy="5366845"/>
          </a:xfrm>
        </p:spPr>
        <p:txBody>
          <a:bodyPr/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하나의 필터만으로는 이미지의 특징을 다양하게 추출할 수 없음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그림과 같이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필터를 모델의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두고 학습한다고 가정했을 때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 하나에 대해 모두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장의 특징 추출 결과를 얻으며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특성 맵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feature map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 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A7CDE1-D6D1-40F3-AA56-3911A531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1920646"/>
            <a:ext cx="9774014" cy="3924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E9F51E-2534-490B-B05A-FB4FCC6F3B7B}"/>
              </a:ext>
            </a:extLst>
          </p:cNvPr>
          <p:cNvSpPr txBox="1"/>
          <p:nvPr/>
        </p:nvSpPr>
        <p:spPr>
          <a:xfrm>
            <a:off x="4068040" y="5949434"/>
            <a:ext cx="319991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학습을 통해 좋은 필터를 만들어 보자</a:t>
            </a:r>
          </a:p>
        </p:txBody>
      </p:sp>
    </p:spTree>
    <p:extLst>
      <p:ext uri="{BB962C8B-B14F-4D97-AF65-F5344CB8AC3E}">
        <p14:creationId xmlns:p14="http://schemas.microsoft.com/office/powerpoint/2010/main" val="317689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이런 구조의 연결을 통해 입력 이미지를 처리하고 얻는 결과는 이미지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이미지에 대해 다시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수행하는 계층을 계속해서 이어나갈 수 있지만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이때 발생 할 수 있는 문제에 대해 생각해 </a:t>
                </a:r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보자</a:t>
                </a:r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첫 번째 문제는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적용하면 이미지가 작아진다는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원래의 이미지가 왼쪽의 파란색 픽셀로 표시된 영역인데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이미지에 </a:t>
                </a:r>
                <a14:m>
                  <m:oMath xmlns:m="http://schemas.openxmlformats.org/officeDocument/2006/math">
                    <m:r>
                      <a:rPr lang="en-US" altLang="ko-KR" sz="20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200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크기의 녹색 점선으로 표시된 필터를 사용하여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연산을 적용할 수 있음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결과로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얻게되는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픽셀은 오른쪽 그림에 표시된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픽셀이 될 것이며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연결망을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계속해서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쌓아나가면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출력에 가까운 곳에서는 이미지가 지나치게 작은 크기로 줄어들게 됨</a:t>
                </a:r>
              </a:p>
              <a:p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2" t="-1048" r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2C22509-E97E-4683-8E05-7F24AB79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49" y="3224992"/>
            <a:ext cx="8930694" cy="31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8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23392"/>
            <a:ext cx="10515600" cy="4210707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거치면서 이미지의 크기가 작아지는 것이 이미지 전체의 특성을 요약한 것이 아님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이미지의 가장자리 정보들이 소실되고 중심부의 정보만 살아남는 것이기 때문에 정보를 추상화시키는 과정도 아님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정보를 요약하지 않으면 입력 단계의 작은 잡음이 가진 영향력도 계층을 거치며 사라지지 않고 계속해서 전파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합성곱에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의해 이미지가 작아지는 것이 아니고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정보를 요약하는 계층을 통해 이미지를 적절한 크기로 줄이는 과정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필요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일은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pooling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이라는 기법을 통해 이루어짐</a:t>
            </a:r>
          </a:p>
        </p:txBody>
      </p:sp>
    </p:spTree>
    <p:extLst>
      <p:ext uri="{BB962C8B-B14F-4D97-AF65-F5344CB8AC3E}">
        <p14:creationId xmlns:p14="http://schemas.microsoft.com/office/powerpoint/2010/main" val="313235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04007" y="2641203"/>
                <a:ext cx="1583395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529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이미지 인식에 신경망을 적용할 때의 문제는 무엇일까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합성공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신경망은 어떤 원리로 동작하는가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신경망이 잘 동작하는 이유는 무엇인가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패딩과 </a:t>
                </a: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풀링은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신경망의 학습에 어떤 영향을 미치는가</a:t>
                </a:r>
                <a:r>
                  <a:rPr lang="en-US" altLang="ko-KR" sz="2000" spc="-10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  <a:endParaRPr lang="en-US" altLang="ko-KR" sz="2000" spc="-1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9.5 </a:t>
            </a:r>
            <a:r>
              <a:rPr lang="ko-KR" altLang="en-US" dirty="0"/>
              <a:t>패딩</a:t>
            </a:r>
            <a:r>
              <a:rPr lang="en-US" altLang="ko-KR" dirty="0"/>
              <a:t>, </a:t>
            </a:r>
            <a:r>
              <a:rPr lang="ko-KR" altLang="en-US" dirty="0" err="1"/>
              <a:t>스트라이딩</a:t>
            </a:r>
            <a:r>
              <a:rPr lang="en-US" altLang="ko-KR" dirty="0"/>
              <a:t>, </a:t>
            </a:r>
            <a:r>
              <a:rPr lang="ko-KR" altLang="en-US" dirty="0"/>
              <a:t>다중 채널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연산을 사용하면 이미지의 크기가 작아짐</a:t>
            </a:r>
            <a:endParaRPr lang="en-US" altLang="ko-KR" dirty="0"/>
          </a:p>
          <a:p>
            <a:pPr lvl="1"/>
            <a:r>
              <a:rPr lang="ko-KR" altLang="en-US" dirty="0"/>
              <a:t>이를 방지하기 위해 입력 이미지의 주변에 값을 덧대어 채워주는 일을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패딩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padding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75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83172"/>
            <a:ext cx="10515600" cy="5450928"/>
          </a:xfrm>
        </p:spPr>
        <p:txBody>
          <a:bodyPr/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아래 그림처럼 빨간색으로 표시된 원래 이미지 영역 외부에 추가적인 픽셀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회색으로 표시됨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값을 채워주면 첫 번째 픽셀부터 필터를 적용할 수 있으므로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 결과는 오른쪽과 같이 원래의 이미지와 같은 크기의 이미지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7FA29-D813-4BD0-A6DA-E7ED8D20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1554247"/>
            <a:ext cx="9735909" cy="4086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0218E-E832-4B39-8049-E5ABC67548DC}"/>
              </a:ext>
            </a:extLst>
          </p:cNvPr>
          <p:cNvSpPr txBox="1"/>
          <p:nvPr/>
        </p:nvSpPr>
        <p:spPr>
          <a:xfrm>
            <a:off x="2762103" y="6172784"/>
            <a:ext cx="556594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패딩을 하지 않으면 원본 이미지는 계속 작은 이미지로 변할 것이다</a:t>
            </a:r>
          </a:p>
        </p:txBody>
      </p:sp>
    </p:spTree>
    <p:extLst>
      <p:ext uri="{BB962C8B-B14F-4D97-AF65-F5344CB8AC3E}">
        <p14:creationId xmlns:p14="http://schemas.microsoft.com/office/powerpoint/2010/main" val="293241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35724"/>
            <a:ext cx="10515600" cy="539837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필터가 적용되는 영역을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윈도우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window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부르는데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윈도우는 한 픽셀 씩 움직이는 것이 아니라 두 픽셀 혹은 세 픽셀 씩 성큼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성큼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움직일 수도 있으므로 움직이는 보폭을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스트라이드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stride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B65FEB-B941-4E47-8882-E3A99E7E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01" y="1566602"/>
            <a:ext cx="5715798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4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88276"/>
            <a:ext cx="10515600" cy="534582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컬러 이미지는 하나의 채널이 아니라 다수의 채널로 구성된 이미지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 외의 다양한 이유로 이미지를 표현할 때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행렬 하나가 아니라 복수로 제공될 수 있으며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이런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다중 채널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multi-channel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이미지에 대해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 모델이 필터를 적용하는 방식은 그림과 같음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9954B9-106C-45EF-9CB4-71A34A00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884" y="2017432"/>
            <a:ext cx="8182269" cy="45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54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9.6 </a:t>
            </a:r>
            <a:r>
              <a:rPr lang="ko-KR" altLang="en-US" dirty="0"/>
              <a:t>강건한 모델을 만드는 </a:t>
            </a:r>
            <a:r>
              <a:rPr lang="ko-KR" altLang="en-US" dirty="0" err="1"/>
              <a:t>풀링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풀링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pooling</a:t>
                </a:r>
                <a:r>
                  <a:rPr lang="ko-KR" altLang="en-US" dirty="0"/>
                  <a:t>은 이미지의 일정한 영역 내의 픽셀들이 가진 값을 하나로 축소하는 연산</a:t>
                </a:r>
                <a:endParaRPr lang="en-US" altLang="ko-KR" dirty="0"/>
              </a:p>
              <a:p>
                <a:r>
                  <a:rPr lang="ko-KR" altLang="en-US" dirty="0"/>
                  <a:t>이것은 </a:t>
                </a:r>
                <a:r>
                  <a:rPr lang="ko-KR" altLang="en-US" dirty="0" err="1"/>
                  <a:t>합성곱과</a:t>
                </a:r>
                <a:r>
                  <a:rPr lang="ko-KR" altLang="en-US" dirty="0"/>
                  <a:t> 달리 윈도우를 중첩시켜 이동시키지 않는 것이 일반적</a:t>
                </a:r>
                <a:endParaRPr lang="en-US" altLang="ko-KR" dirty="0"/>
              </a:p>
              <a:p>
                <a:r>
                  <a:rPr lang="ko-KR" altLang="en-US" dirty="0"/>
                  <a:t>원래 이미지의 크기가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이고 </a:t>
                </a:r>
                <a:r>
                  <a:rPr lang="ko-KR" altLang="en-US" dirty="0" err="1"/>
                  <a:t>풀링에</a:t>
                </a:r>
                <a:r>
                  <a:rPr lang="ko-KR" altLang="en-US" dirty="0"/>
                  <a:t> 사용하는 영역의 크기가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이라면 일반적 </a:t>
                </a:r>
                <a:r>
                  <a:rPr lang="ko-KR" altLang="en-US" dirty="0" err="1"/>
                  <a:t>스트라이드를</a:t>
                </a:r>
                <a:r>
                  <a:rPr lang="ko-KR" altLang="en-US" dirty="0"/>
                  <a:t> 사용한 </a:t>
                </a:r>
                <a:r>
                  <a:rPr lang="ko-KR" altLang="en-US" dirty="0" err="1"/>
                  <a:t>풀링</a:t>
                </a:r>
                <a:r>
                  <a:rPr lang="ko-KR" altLang="en-US" dirty="0"/>
                  <a:t> 이후에 얻게 되는 이미지의 크기는 다음과 같음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16075E6-D272-4929-BD66-ACCE07EA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25" y="4001294"/>
            <a:ext cx="2514950" cy="15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77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14702"/>
            <a:ext cx="10515600" cy="5419397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값을 어떻게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결정하는냐에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따라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최대값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max pooling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평균값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mean pooling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등이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최대값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적용 영역 내에서 가장 큰 값을 결과로 선택하는 것이고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평균값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평균을 구해 결과로 삼는 것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5A62E-7834-4C30-91E3-2B01767A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834288"/>
            <a:ext cx="9859751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47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18896"/>
            <a:ext cx="10515600" cy="4715203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사용하면 이미지의 크기가 줄어들지만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연산을 패딩 없이 적용했을 때 이미지가 줄어드는 것과는 다르다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연산에 의한 축소는 이미지의 주변부 정보를 잃는 일이지만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다수의 픽셀 정보를 통합하여 하나로 만드는 것으로 원래 신호에 존재하는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잡음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noise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요소를 제거하는 일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최대값 추출이나 평균값 추출과 같이 미리 정해진 기능을 수행하므로 학습 단계에서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최적화할 필요가 없는 계층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lvl="1"/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원래 이미지가 가지고 있던 채널을 그대로 유지하면서 공간만 줄이는 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수행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다수의 픽셀 정보를 통합하여 하나의 픽셀을 생성하기 때문에 정보를 요약할 수 있으며 이 과정에서 입력의 변화에 대해 덜 민감한 신호 전달을 달성</a:t>
            </a:r>
          </a:p>
        </p:txBody>
      </p:sp>
    </p:spTree>
    <p:extLst>
      <p:ext uri="{BB962C8B-B14F-4D97-AF65-F5344CB8AC3E}">
        <p14:creationId xmlns:p14="http://schemas.microsoft.com/office/powerpoint/2010/main" val="3012537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88276"/>
            <a:ext cx="10515600" cy="534582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픽셀의 값을 일부 변경하여도 최대값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결과는 잘 바뀌지 않음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 불변성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translation invariance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이라하며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이동 불변성을 가진 모델을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강건한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robust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05" y="1670560"/>
            <a:ext cx="9283766" cy="41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10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77158"/>
            <a:ext cx="10515600" cy="495694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인공 신경망 계층에서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연산을 수행하는 계층을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계층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convolution layer</a:t>
            </a: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연산을 수행하는 계층을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계층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pooling layer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두 종류의 계층을 통해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개수를 효율적으로 줄여주어 전체 모델 복잡도가 감소하는 효과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신경망은 이 두 종류의 계층을 쌓아 나가는 형태로 인공 신경망을 구성</a:t>
            </a:r>
          </a:p>
        </p:txBody>
      </p:sp>
    </p:spTree>
    <p:extLst>
      <p:ext uri="{BB962C8B-B14F-4D97-AF65-F5344CB8AC3E}">
        <p14:creationId xmlns:p14="http://schemas.microsoft.com/office/powerpoint/2010/main" val="2051867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9-1 </a:t>
            </a:r>
            <a:r>
              <a:rPr lang="ko-KR" altLang="en-US" sz="3600" dirty="0" err="1"/>
              <a:t>합성곱을</a:t>
            </a:r>
            <a:r>
              <a:rPr lang="ko-KR" altLang="en-US" sz="3600" dirty="0"/>
              <a:t> 만들어보자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869" y="1919077"/>
            <a:ext cx="8649907" cy="301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277792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시각 정보 처리와 </a:t>
            </a:r>
            <a:r>
              <a:rPr lang="ko-KR" altLang="en-US" dirty="0" err="1"/>
              <a:t>합성곱의</a:t>
            </a:r>
            <a:r>
              <a:rPr lang="ko-KR" altLang="en-US" dirty="0"/>
              <a:t> 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분석 정확도를 획기적으로 개선하며 신경망 분야의 새로운 도약을 이끈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신경망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Convolutional neural 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network:CNN</a:t>
            </a:r>
            <a:r>
              <a:rPr lang="en-US" altLang="ko-KR" baseline="30000" dirty="0"/>
              <a:t> </a:t>
            </a:r>
            <a:r>
              <a:rPr lang="ko-KR" altLang="en-US" dirty="0"/>
              <a:t>혹은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합성곱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신경망</a:t>
            </a:r>
            <a:r>
              <a:rPr lang="ko-KR" altLang="en-US" dirty="0"/>
              <a:t>을 살펴보자</a:t>
            </a:r>
            <a:endParaRPr lang="en-US" altLang="ko-KR" dirty="0"/>
          </a:p>
          <a:p>
            <a:r>
              <a:rPr lang="ko-KR" altLang="en-US" dirty="0"/>
              <a:t>인간이나 동물이 어떤 방식으로 눈으로 본 사물을 </a:t>
            </a:r>
            <a:r>
              <a:rPr lang="en-US" altLang="ko-KR" dirty="0"/>
              <a:t>'</a:t>
            </a:r>
            <a:r>
              <a:rPr lang="ko-KR" altLang="en-US" dirty="0"/>
              <a:t>인식</a:t>
            </a:r>
            <a:r>
              <a:rPr lang="en-US" altLang="ko-KR" dirty="0"/>
              <a:t>'</a:t>
            </a:r>
            <a:r>
              <a:rPr lang="ko-KR" altLang="en-US" dirty="0"/>
              <a:t>하는가에 대해서는 오랜 </a:t>
            </a:r>
            <a:r>
              <a:rPr lang="ko-KR" altLang="en-US" dirty="0" err="1"/>
              <a:t>시간동안</a:t>
            </a:r>
            <a:r>
              <a:rPr lang="ko-KR" altLang="en-US" dirty="0"/>
              <a:t> 사람들의 궁금증을 자아냄</a:t>
            </a:r>
            <a:endParaRPr lang="en-US" altLang="ko-KR" dirty="0"/>
          </a:p>
          <a:p>
            <a:r>
              <a:rPr lang="en-US" altLang="ko-KR" dirty="0"/>
              <a:t>1950</a:t>
            </a:r>
            <a:r>
              <a:rPr lang="ko-KR" altLang="en-US" dirty="0"/>
              <a:t>년대 말 </a:t>
            </a:r>
            <a:r>
              <a:rPr lang="ko-KR" altLang="en-US" b="1" dirty="0"/>
              <a:t>데이비드 </a:t>
            </a:r>
            <a:r>
              <a:rPr lang="ko-KR" altLang="en-US" b="1" dirty="0" err="1"/>
              <a:t>허벨</a:t>
            </a:r>
            <a:r>
              <a:rPr lang="en-US" altLang="ko-KR" b="1" baseline="30000" dirty="0"/>
              <a:t>David Hubel</a:t>
            </a:r>
            <a:r>
              <a:rPr lang="ko-KR" altLang="en-US" dirty="0"/>
              <a:t>과 </a:t>
            </a:r>
            <a:r>
              <a:rPr lang="ko-KR" altLang="en-US" b="1" dirty="0" err="1"/>
              <a:t>토르스텐</a:t>
            </a:r>
            <a:r>
              <a:rPr lang="ko-KR" altLang="en-US" b="1" dirty="0"/>
              <a:t> 비셀</a:t>
            </a:r>
            <a:r>
              <a:rPr lang="en-US" altLang="ko-KR" b="1" baseline="30000" dirty="0" err="1"/>
              <a:t>Torsten</a:t>
            </a:r>
            <a:r>
              <a:rPr lang="en-US" altLang="ko-KR" b="1" baseline="30000" dirty="0"/>
              <a:t> Wiesel</a:t>
            </a:r>
            <a:r>
              <a:rPr lang="ko-KR" altLang="en-US" dirty="0"/>
              <a:t>은 고양이에 대한 실험을 통해 시각 정보가 들어올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시각 피질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visual cortex</a:t>
            </a:r>
            <a:r>
              <a:rPr lang="ko-KR" altLang="en-US" dirty="0"/>
              <a:t>에 있는 뉴런들이 시야의 일부 범위 안에 있는 영역에 대해 활성화되어 정보를 받아들인다는 것을 알게 됨</a:t>
            </a:r>
            <a:endParaRPr lang="en-US" altLang="ko-KR" dirty="0"/>
          </a:p>
          <a:p>
            <a:r>
              <a:rPr lang="ko-KR" altLang="en-US" dirty="0"/>
              <a:t>하나의 뉴런을 활성화시키는 데에 영향을 미치는 시각 정보의 영역을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수용장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receptive field</a:t>
            </a:r>
            <a:endParaRPr lang="en-US" altLang="ko-KR" dirty="0"/>
          </a:p>
          <a:p>
            <a:pPr lvl="1"/>
            <a:r>
              <a:rPr lang="ko-KR" altLang="en-US" dirty="0"/>
              <a:t>예를 들면 어떤 뉴런은 수평선 이미지에 반응하고</a:t>
            </a:r>
            <a:r>
              <a:rPr lang="en-US" altLang="ko-KR" dirty="0"/>
              <a:t>, </a:t>
            </a:r>
            <a:r>
              <a:rPr lang="ko-KR" altLang="en-US" dirty="0"/>
              <a:t>어떤 뉴런은 수 직선 이미지에 반응하며 이러한 낮은 수준의 이미지에 대한 반응을 조합하는 더 큰 </a:t>
            </a:r>
            <a:r>
              <a:rPr lang="ko-KR" altLang="en-US" dirty="0" err="1"/>
              <a:t>수용장이</a:t>
            </a:r>
            <a:r>
              <a:rPr lang="ko-KR" altLang="en-US" dirty="0"/>
              <a:t> 패턴에 반응한다는 결과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690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9.7 </a:t>
            </a:r>
            <a:r>
              <a:rPr lang="ko-KR" altLang="en-US" dirty="0" err="1"/>
              <a:t>합성곱</a:t>
            </a:r>
            <a:r>
              <a:rPr lang="ko-KR" altLang="en-US" dirty="0"/>
              <a:t> 신경망 모델의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패딩을 고려한 </a:t>
            </a:r>
            <a:r>
              <a:rPr lang="ko-KR" altLang="en-US" dirty="0" err="1"/>
              <a:t>합성곱과</a:t>
            </a:r>
            <a:r>
              <a:rPr lang="ko-KR" altLang="en-US" dirty="0"/>
              <a:t> </a:t>
            </a:r>
            <a:r>
              <a:rPr lang="ko-KR" altLang="en-US" dirty="0" err="1"/>
              <a:t>풀링이</a:t>
            </a:r>
            <a:r>
              <a:rPr lang="ko-KR" altLang="en-US" dirty="0"/>
              <a:t> 순차적으로 이루어지게 하는 것이 </a:t>
            </a:r>
            <a:r>
              <a:rPr lang="ko-KR" altLang="en-US" dirty="0" err="1"/>
              <a:t>합성곱</a:t>
            </a:r>
            <a:r>
              <a:rPr lang="ko-KR" altLang="en-US" dirty="0"/>
              <a:t> 신경망의 신호 연결이며 </a:t>
            </a:r>
            <a:r>
              <a:rPr lang="ko-KR" altLang="en-US" dirty="0" err="1"/>
              <a:t>파라미터로</a:t>
            </a:r>
            <a:r>
              <a:rPr lang="ko-KR" altLang="en-US" dirty="0"/>
              <a:t> 사용되는 것이 </a:t>
            </a:r>
            <a:r>
              <a:rPr lang="ko-KR" altLang="en-US" dirty="0" err="1"/>
              <a:t>합성곱</a:t>
            </a:r>
            <a:r>
              <a:rPr lang="ko-KR" altLang="en-US" dirty="0"/>
              <a:t> 필터의 가중치</a:t>
            </a:r>
            <a:endParaRPr lang="en-US" altLang="ko-KR" dirty="0"/>
          </a:p>
          <a:p>
            <a:r>
              <a:rPr lang="ko-KR" altLang="en-US" dirty="0"/>
              <a:t>몇 차례의 </a:t>
            </a:r>
            <a:r>
              <a:rPr lang="ko-KR" altLang="en-US" dirty="0" err="1"/>
              <a:t>합성곱을</a:t>
            </a:r>
            <a:r>
              <a:rPr lang="ko-KR" altLang="en-US" dirty="0"/>
              <a:t> 한 뒤에 </a:t>
            </a:r>
            <a:r>
              <a:rPr lang="ko-KR" altLang="en-US" dirty="0" err="1"/>
              <a:t>풀링을</a:t>
            </a:r>
            <a:r>
              <a:rPr lang="ko-KR" altLang="en-US" dirty="0"/>
              <a:t> 할 수도 있고</a:t>
            </a:r>
            <a:r>
              <a:rPr lang="en-US" altLang="ko-KR" dirty="0"/>
              <a:t>, </a:t>
            </a:r>
            <a:r>
              <a:rPr lang="ko-KR" altLang="en-US" dirty="0" err="1"/>
              <a:t>풀링</a:t>
            </a:r>
            <a:r>
              <a:rPr lang="ko-KR" altLang="en-US" dirty="0"/>
              <a:t> 없이 합성곱으로만 연결 가능 </a:t>
            </a:r>
            <a:endParaRPr lang="en-US" altLang="ko-KR" dirty="0"/>
          </a:p>
          <a:p>
            <a:r>
              <a:rPr lang="ko-KR" altLang="en-US" dirty="0" err="1"/>
              <a:t>풀링만으로</a:t>
            </a:r>
            <a:r>
              <a:rPr lang="ko-KR" altLang="en-US" dirty="0"/>
              <a:t> 연결될 수는 없는데 </a:t>
            </a:r>
            <a:r>
              <a:rPr lang="ko-KR" altLang="en-US" dirty="0" err="1"/>
              <a:t>풀링은</a:t>
            </a:r>
            <a:r>
              <a:rPr lang="ko-KR" altLang="en-US" dirty="0"/>
              <a:t> 정보를 줄이기만 할 뿐 학습 가능한 </a:t>
            </a:r>
            <a:r>
              <a:rPr lang="ko-KR" altLang="en-US" dirty="0" err="1"/>
              <a:t>파라미터가</a:t>
            </a:r>
            <a:r>
              <a:rPr lang="ko-KR" altLang="en-US" dirty="0"/>
              <a:t> 없기 때문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4191417"/>
            <a:ext cx="7621064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77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872358"/>
            <a:ext cx="10515600" cy="5261741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최종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이미지를 다층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퍼셉트론</a:t>
            </a:r>
            <a:r>
              <a:rPr lang="en-US" altLang="ko-KR" sz="2000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MLP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형태의 전통적인 신경망에 연결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신경망의 앞 부분에서 얻은 이미지 정보들을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벡터로 만드는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평탄화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flatten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과정 필요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2044914"/>
            <a:ext cx="7992590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3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03890"/>
            <a:ext cx="10515600" cy="5230210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케라스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API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밀집 연결이나 평탄화 계층처럼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위한 계층도 미리 만들어 제공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다음과 같이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Sequential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클래스를 이용하여 모델을 하나 만들고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계층을 추가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2624025"/>
            <a:ext cx="7602011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96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9.8 </a:t>
            </a:r>
            <a:r>
              <a:rPr lang="ko-KR" altLang="en-US" dirty="0" err="1"/>
              <a:t>합성곱</a:t>
            </a:r>
            <a:r>
              <a:rPr lang="ko-KR" altLang="en-US" dirty="0"/>
              <a:t> 신경망 모델의 성공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고전적인 </a:t>
            </a:r>
            <a:r>
              <a:rPr lang="ko-KR" altLang="en-US" dirty="0" err="1"/>
              <a:t>손글씨</a:t>
            </a:r>
            <a:r>
              <a:rPr lang="ko-KR" altLang="en-US" dirty="0"/>
              <a:t> 데이터베이스 뿐만 아니라 여러 종류의 사물을 인식하도록 하기 위하여 대규모 이미지 데이터베이스를 구축하는 작업은 스탠퍼드 대학교의 </a:t>
            </a:r>
            <a:r>
              <a:rPr lang="ko-KR" altLang="en-US" b="1" dirty="0" err="1"/>
              <a:t>페이페이리</a:t>
            </a:r>
            <a:r>
              <a:rPr lang="en-US" altLang="ko-KR" b="1" baseline="30000" dirty="0" err="1"/>
              <a:t>Fei-Fei</a:t>
            </a:r>
            <a:r>
              <a:rPr lang="en-US" altLang="ko-KR" b="1" baseline="30000" dirty="0"/>
              <a:t> Li</a:t>
            </a:r>
            <a:r>
              <a:rPr lang="ko-KR" altLang="en-US" dirty="0"/>
              <a:t>교수가 주관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만</a:t>
            </a:r>
            <a:r>
              <a:rPr lang="en-US" altLang="ko-KR" dirty="0"/>
              <a:t>2</a:t>
            </a:r>
            <a:r>
              <a:rPr lang="ko-KR" altLang="en-US" dirty="0"/>
              <a:t>천개의 범주로 구분된 </a:t>
            </a:r>
            <a:r>
              <a:rPr lang="en-US" altLang="ko-KR" dirty="0"/>
              <a:t>1,500</a:t>
            </a:r>
            <a:r>
              <a:rPr lang="ko-KR" altLang="en-US" dirty="0"/>
              <a:t>만장의 방대한 이미지로 구성된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이미지넷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ImageNet</a:t>
            </a:r>
            <a:r>
              <a:rPr lang="en-US" altLang="ko-KR" dirty="0"/>
              <a:t> </a:t>
            </a:r>
            <a:r>
              <a:rPr lang="ko-KR" altLang="en-US" b="1" dirty="0"/>
              <a:t>데이터베이스는 오늘날의 </a:t>
            </a:r>
            <a:r>
              <a:rPr lang="ko-KR" altLang="en-US" b="1" dirty="0" err="1"/>
              <a:t>딥러닝</a:t>
            </a:r>
            <a:r>
              <a:rPr lang="ko-KR" altLang="en-US" b="1" dirty="0"/>
              <a:t> 기술을 발전</a:t>
            </a:r>
            <a:r>
              <a:rPr lang="ko-KR" altLang="en-US" dirty="0"/>
              <a:t>시키는데 크게 기여</a:t>
            </a:r>
          </a:p>
        </p:txBody>
      </p:sp>
      <p:pic>
        <p:nvPicPr>
          <p:cNvPr id="1026" name="Picture 2" descr="소스 이미지 보기">
            <a:extLst>
              <a:ext uri="{FF2B5EF4-FFF2-40B4-BE49-F238E27FC236}">
                <a16:creationId xmlns:a16="http://schemas.microsoft.com/office/drawing/2014/main" id="{73B2E42E-85F0-40CA-9DAC-4409F13BF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3832864"/>
            <a:ext cx="7143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91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893378"/>
            <a:ext cx="10515600" cy="5240721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 모델이 각광을 받게 된 계기는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2012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이미지넷의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경진대회에서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 구조로 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AlexNet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압도적 성적으로 우승한 일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경진대회는 흔히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ILSVRC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부르며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이는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이미지넷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대규모 시각 인지 경진대회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ImageNet large scale visual recognition challenge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머릿글자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2301249"/>
            <a:ext cx="753532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33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56744"/>
            <a:ext cx="10515600" cy="5377355"/>
          </a:xfrm>
        </p:spPr>
        <p:txBody>
          <a:bodyPr/>
          <a:lstStyle/>
          <a:p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GoogleNet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코드명은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인셉션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Inception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모델은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신경망을 매우 깊게 구성하는데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연산을 줄일 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있도록하는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기능인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인셉션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모듈을 도입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2015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년부터는 인간의 능력을 뛰어넘는 인식률을 보이면서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2017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년을 마지막으로 이 경진대회는 더 열리지 않고 있음</a:t>
            </a:r>
          </a:p>
        </p:txBody>
      </p:sp>
      <p:pic>
        <p:nvPicPr>
          <p:cNvPr id="2050" name="Picture 2" descr="소스 이미지 보기">
            <a:extLst>
              <a:ext uri="{FF2B5EF4-FFF2-40B4-BE49-F238E27FC236}">
                <a16:creationId xmlns:a16="http://schemas.microsoft.com/office/drawing/2014/main" id="{0E7D7B3A-9F25-4B3E-BD7E-C59A64B4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10" y="2300849"/>
            <a:ext cx="809625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2EACD3-005F-4F8D-8390-3AC156CE4533}"/>
              </a:ext>
            </a:extLst>
          </p:cNvPr>
          <p:cNvSpPr txBox="1"/>
          <p:nvPr/>
        </p:nvSpPr>
        <p:spPr>
          <a:xfrm>
            <a:off x="4213753" y="5998692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인셉션 아키텍쳐</a:t>
            </a:r>
          </a:p>
        </p:txBody>
      </p:sp>
    </p:spTree>
    <p:extLst>
      <p:ext uri="{BB962C8B-B14F-4D97-AF65-F5344CB8AC3E}">
        <p14:creationId xmlns:p14="http://schemas.microsoft.com/office/powerpoint/2010/main" val="1502104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840828"/>
                <a:ext cx="10515600" cy="529327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신경망이 이전의 신경망을 크게 개선할 수 있었던 것은 다음과 같은 핵심적인 개념들 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때문</a:t>
                </a:r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희소 상호작용</a:t>
                </a:r>
                <a:r>
                  <a:rPr lang="en-US" altLang="ko-KR" sz="1800" b="1" baseline="30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sparse interaction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모델은 국소적인 영역에 작은 필터를 적용하여 특징을 추출한다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입력된 이미지의 모든 픽셀들 사이의 관계를 다룰 필요가 없어 입력 신호들 사이의 연결 개수를 크게 줄일 수 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있음</a:t>
                </a:r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ko-KR" altLang="en-US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공유</a:t>
                </a:r>
                <a:r>
                  <a:rPr lang="en-US" altLang="ko-KR" sz="1800" b="1" baseline="30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parameter sharing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여러 영역에 적용되는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필터는 많은 수의 데이터를 처리하여도 작은 크기로 유지될 수 있고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파라미터의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수도 제한적이다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신경망 연산의 핵심이 연결 강도를 곱하는 것이라는 점에서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공유는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연산량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감소에 큰 역할을 하고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더 깊은 층을 쌓을 수 있도록 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함</a:t>
                </a:r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등변성</a:t>
                </a:r>
                <a:r>
                  <a:rPr lang="ko-KR" altLang="en-US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표현</a:t>
                </a:r>
                <a:r>
                  <a:rPr lang="en-US" altLang="ko-KR" sz="1800" b="1" baseline="30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equivariant</a:t>
                </a:r>
                <a:r>
                  <a:rPr lang="en-US" altLang="ko-KR" sz="1800" b="1" baseline="30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representation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등변성은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어떤 함수의 입력에 특정한 변경을 적용하면 출력도 같은 방식으로 변하는 것을 의미한다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즉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성질을 갖는 함수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:r>
                  <a:rPr lang="ko-KR" altLang="en-US" sz="1800" b="1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등변 함수</a:t>
                </a:r>
                <a:r>
                  <a:rPr lang="en-US" altLang="ko-KR" sz="1800" b="1" baseline="30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equivariant</a:t>
                </a:r>
                <a:r>
                  <a:rPr lang="en-US" altLang="ko-KR" sz="1800" b="1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function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하며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신경망은 이미지의 일부가 이동하면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그 결과가 같은 방식으로 이동하여 나타나게 된다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이것은 외곽선 추출과 같은 국소적인 함수가 어디서나 효과를 발휘한다는 것을 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의미</a:t>
                </a:r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유의할 점은 이미지의 크기 변화나 회전 등에 대해서는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연산이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등변성을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보이지 못한다는 것이다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18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제프리</a:t>
                </a:r>
                <a:r>
                  <a:rPr lang="ko-KR" altLang="en-US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힌튼</a:t>
                </a:r>
                <a:r>
                  <a:rPr lang="en-US" altLang="ko-KR" sz="1800" b="1" baseline="30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Geoffrey Hinton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교수는 이러한 문제를 해결하기 위해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캡슐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capsule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신경망 개념을 제안</a:t>
                </a: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840828"/>
                <a:ext cx="10515600" cy="5293272"/>
              </a:xfrm>
              <a:blipFill>
                <a:blip r:embed="rId2"/>
                <a:stretch>
                  <a:fillRect l="-406" t="-1152" r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030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</a:rPr>
              <a:t>LAB</a:t>
            </a:r>
            <a:r>
              <a:rPr lang="en-US" altLang="ko-KR" sz="3200" b="1" baseline="30000" dirty="0">
                <a:solidFill>
                  <a:schemeClr val="accent6"/>
                </a:solidFill>
              </a:rPr>
              <a:t>9-2 </a:t>
            </a:r>
            <a:r>
              <a:rPr lang="ko-KR" altLang="en-US" sz="3200" dirty="0" err="1"/>
              <a:t>합성곱</a:t>
            </a:r>
            <a:r>
              <a:rPr lang="ko-KR" altLang="en-US" sz="3200" dirty="0"/>
              <a:t> 신경망으로 패션 </a:t>
            </a:r>
            <a:r>
              <a:rPr lang="en-US" altLang="ko-KR" sz="3200" dirty="0"/>
              <a:t>MNIST </a:t>
            </a:r>
            <a:r>
              <a:rPr lang="ko-KR" altLang="en-US" sz="3200" dirty="0"/>
              <a:t>분류를 개선하기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0676" y="1861919"/>
            <a:ext cx="8688012" cy="3134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2604318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9-3 </a:t>
            </a:r>
            <a:r>
              <a:rPr lang="ko-KR" altLang="en-US" sz="3600" dirty="0"/>
              <a:t>성능 좋은 </a:t>
            </a:r>
            <a:r>
              <a:rPr lang="en-US" altLang="ko-KR" sz="3600" dirty="0"/>
              <a:t>CNN</a:t>
            </a:r>
            <a:r>
              <a:rPr lang="ko-KR" altLang="en-US" sz="3600" dirty="0"/>
              <a:t>을 가져다 써보자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57" y="1728550"/>
            <a:ext cx="8745170" cy="340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1337869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9.9 </a:t>
            </a:r>
            <a:r>
              <a:rPr lang="ko-KR" altLang="en-US" dirty="0" err="1"/>
              <a:t>전이학습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이미 훈련된 모델을 고쳐 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61848" y="1650123"/>
            <a:ext cx="10515600" cy="4298731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전이학습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transfer learning</a:t>
            </a:r>
            <a:r>
              <a:rPr lang="ko-KR" altLang="en-US" dirty="0"/>
              <a:t>은 이미 학습이 완료된 모델을 다른 목적에 맞춰 조금만 고쳐서 사용하는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 학습된 모델을 가져다가 특징을 추출하는 용도로 사용하고</a:t>
            </a:r>
            <a:r>
              <a:rPr lang="en-US" altLang="ko-KR" dirty="0"/>
              <a:t>, </a:t>
            </a:r>
            <a:r>
              <a:rPr lang="ko-KR" altLang="en-US" dirty="0"/>
              <a:t>이 특징 </a:t>
            </a:r>
            <a:r>
              <a:rPr lang="ko-KR" altLang="en-US" dirty="0" err="1"/>
              <a:t>추출기의</a:t>
            </a:r>
            <a:r>
              <a:rPr lang="ko-KR" altLang="en-US" dirty="0"/>
              <a:t> 출력을 이용하여 우리가 원하는 작업을 수행하는 다음과 같은 구조로 바꿀 수 있으면 좋을 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39" y="2370539"/>
            <a:ext cx="7611537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6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신경망은 이러한 실험의 결과로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알게된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동물의 시각정보 처리 방식을 이미지 인식에 적용한 것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시각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수용장의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역할을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혹은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컨볼루션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convolution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이라는 연산이 수행해 그 결과가 신경세포로 전달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방법은 다른 영상 분류 알고리즘에 비해 상대적으로 입력에 대한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전처리가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거의 필요하지 않음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신경망은 이미지를 잘 다루기 위해 특징을 추출하여 입력으로 만드는 단계가 필요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신경망은 학습 과정에 입력을 특징을 추출하는 방법도 함께 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 smtClean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특징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추출해 내는 과정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feature engineering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필요하지 않으며 이것이 주 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장점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기존의 신경망이 가진 문제를 그림으로 살펴 보자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펼쳐친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벡터 형태에서는 모니터의 특징을 찾기가 쉽지 않다</a:t>
            </a: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B32181-9F55-4A2B-B19E-CE8B2BB8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662" y="1717485"/>
            <a:ext cx="3200847" cy="27340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F7B52B-C155-4394-AA0D-77F83A02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687" y="4760445"/>
            <a:ext cx="6782747" cy="1800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30846-228A-4E17-B704-53EB6CE892EC}"/>
              </a:ext>
            </a:extLst>
          </p:cNvPr>
          <p:cNvSpPr txBox="1"/>
          <p:nvPr/>
        </p:nvSpPr>
        <p:spPr>
          <a:xfrm>
            <a:off x="8555561" y="5117301"/>
            <a:ext cx="286809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이미지를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벡터로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변환해보니 특징이 잘 보이지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않는다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232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87668"/>
            <a:ext cx="10515600" cy="494643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사전 학습된 모델을 가져와 일부분을 우리의 새로운 일에 활용하려면 일부 계층을 잘라서 가져오고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계층들이 가지고 있는 파라미터들은 변경되지 않도록 만들어야 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그림에 검정색으로 표시된 계층들이 변경되지 않는 층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계층들 이후에는 우리의 새로운 작업에 맞는 출력을 내도록 새롭게 구성해서 붙이는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붙인 부분이 학습을 통해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변경되는 영역으로 만들면 되며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물론 그림 오른쪽과 같이 사전 학습된 모델의 일부를 학습 가능하게 만들 수 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1039"/>
            <a:ext cx="10699861" cy="21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3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03890"/>
            <a:ext cx="10515600" cy="523021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우선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Inception V3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모델을 가져오면서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이미지넷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imagenet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이용하여 학습한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가져오도록 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사전 학습된 모델의 모든 계층에 대해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고정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lvl="1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trainable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옵션을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False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지정하면 된다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4" y="1578782"/>
            <a:ext cx="7573432" cy="11431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26" y="4108889"/>
            <a:ext cx="7630590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07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98786"/>
            <a:ext cx="10515600" cy="533531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사전 훈련된 모델의 능력을 활용하므로 뒤쪽 두 계층은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64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노드와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노드로 매우 간단하게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만듬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 요약을 보면 훈련을 위한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만개 정도로 대폭 줄었음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713883"/>
            <a:ext cx="7582958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54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22462"/>
            <a:ext cx="10515600" cy="541163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학습되는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수가 대폭 줄었기 때문에 학 습의 속도도 대폭 향상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특히 훈련 초기부터 검증 데이터에 대한 정확도가 높은 수준으로 나타남을 유의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전이학습을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이용하면 데이터 인스턴스의 수가 적어서 훈련이 어려운 경우에도 효과적으로 특징을 추출하여 좋은 결과를 낼 수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60" y="1363593"/>
            <a:ext cx="334374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70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인간과 동물의 </a:t>
            </a:r>
            <a:r>
              <a:rPr lang="ko-KR" altLang="en-US" dirty="0" err="1"/>
              <a:t>감각공간의</a:t>
            </a:r>
            <a:r>
              <a:rPr lang="ko-KR" altLang="en-US" dirty="0"/>
              <a:t> 일부인 </a:t>
            </a:r>
            <a:r>
              <a:rPr lang="ko-KR" altLang="en-US" dirty="0" err="1">
                <a:solidFill>
                  <a:schemeClr val="accent5"/>
                </a:solidFill>
              </a:rPr>
              <a:t>수용장</a:t>
            </a:r>
            <a:r>
              <a:rPr lang="ko-KR" altLang="en-US" dirty="0" err="1"/>
              <a:t>은</a:t>
            </a:r>
            <a:r>
              <a:rPr lang="ko-KR" altLang="en-US" dirty="0"/>
              <a:t> 시각 </a:t>
            </a:r>
            <a:r>
              <a:rPr lang="ko-KR" altLang="en-US" dirty="0" err="1"/>
              <a:t>시스템으로부터</a:t>
            </a:r>
            <a:r>
              <a:rPr lang="ko-KR" altLang="en-US" dirty="0"/>
              <a:t> 유입되는 자극에 반응하여 </a:t>
            </a:r>
            <a:r>
              <a:rPr lang="ko-KR" altLang="en-US" dirty="0">
                <a:solidFill>
                  <a:schemeClr val="accent5"/>
                </a:solidFill>
              </a:rPr>
              <a:t>특별한 역치 이상의 자극에 대해서 활성화</a:t>
            </a:r>
            <a:r>
              <a:rPr lang="ko-KR" altLang="en-US" dirty="0"/>
              <a:t>된다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동물의 </a:t>
            </a:r>
            <a:r>
              <a:rPr lang="ko-KR" altLang="en-US" dirty="0" err="1"/>
              <a:t>시각피질의</a:t>
            </a:r>
            <a:r>
              <a:rPr lang="ko-KR" altLang="en-US" dirty="0"/>
              <a:t> 구조는 시각 세포로부터 자극이 전달될 때 여러 </a:t>
            </a:r>
            <a:r>
              <a:rPr lang="ko-KR" altLang="en-US" dirty="0" err="1"/>
              <a:t>시각피질</a:t>
            </a:r>
            <a:r>
              <a:rPr lang="ko-KR" altLang="en-US" dirty="0"/>
              <a:t> 층을 통과하여 </a:t>
            </a:r>
            <a:r>
              <a:rPr lang="ko-KR" altLang="en-US" dirty="0">
                <a:solidFill>
                  <a:schemeClr val="accent5"/>
                </a:solidFill>
              </a:rPr>
              <a:t>계층적으로 전달된다는 특징</a:t>
            </a:r>
            <a:r>
              <a:rPr lang="ko-KR" altLang="en-US" dirty="0"/>
              <a:t>을 가진다</a:t>
            </a:r>
            <a:r>
              <a:rPr lang="en-US" altLang="ko-KR" dirty="0"/>
              <a:t>. </a:t>
            </a:r>
            <a:r>
              <a:rPr lang="ko-KR" altLang="en-US" dirty="0"/>
              <a:t>이러한 구조에 영감을 받아 만들어진 심층 신경망 모델이 </a:t>
            </a:r>
            <a:r>
              <a:rPr lang="ko-KR" altLang="en-US" dirty="0" err="1"/>
              <a:t>합성곱</a:t>
            </a:r>
            <a:r>
              <a:rPr lang="ko-KR" altLang="en-US" dirty="0"/>
              <a:t> 신경망 모델이다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생물체의 </a:t>
            </a:r>
            <a:r>
              <a:rPr lang="ko-KR" altLang="en-US" dirty="0" err="1"/>
              <a:t>수용장</a:t>
            </a:r>
            <a:r>
              <a:rPr lang="ko-KR" altLang="en-US" dirty="0"/>
              <a:t> 역할을 하는 것이 인공 신경망에서는 </a:t>
            </a:r>
            <a:r>
              <a:rPr lang="ko-KR" altLang="en-US" dirty="0" err="1">
                <a:solidFill>
                  <a:schemeClr val="accent5"/>
                </a:solidFill>
              </a:rPr>
              <a:t>합성곱</a:t>
            </a:r>
            <a:r>
              <a:rPr lang="ko-KR" altLang="en-US" dirty="0"/>
              <a:t> 혹은 </a:t>
            </a:r>
            <a:r>
              <a:rPr lang="ko-KR" altLang="en-US" dirty="0" err="1">
                <a:solidFill>
                  <a:schemeClr val="accent5"/>
                </a:solidFill>
              </a:rPr>
              <a:t>컨볼루션</a:t>
            </a:r>
            <a:r>
              <a:rPr lang="ko-KR" altLang="en-US" dirty="0">
                <a:solidFill>
                  <a:schemeClr val="accent5"/>
                </a:solidFill>
              </a:rPr>
              <a:t> 연산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이미지가 입력 데이터로 주어지면 이 데이터에 대하여 </a:t>
            </a:r>
            <a:r>
              <a:rPr lang="ko-KR" altLang="en-US" dirty="0">
                <a:solidFill>
                  <a:schemeClr val="accent5"/>
                </a:solidFill>
              </a:rPr>
              <a:t>커널</a:t>
            </a:r>
            <a:r>
              <a:rPr lang="ko-KR" altLang="en-US" dirty="0"/>
              <a:t> 혹은 </a:t>
            </a:r>
            <a:r>
              <a:rPr lang="ko-KR" altLang="en-US" dirty="0" err="1">
                <a:solidFill>
                  <a:schemeClr val="accent5"/>
                </a:solidFill>
              </a:rPr>
              <a:t>필터</a:t>
            </a:r>
            <a:r>
              <a:rPr lang="ko-KR" altLang="en-US" dirty="0" err="1"/>
              <a:t>라는</a:t>
            </a:r>
            <a:r>
              <a:rPr lang="ko-KR" altLang="en-US" dirty="0"/>
              <a:t> 작은 행렬을 이용하여 </a:t>
            </a:r>
            <a:r>
              <a:rPr lang="ko-KR" altLang="en-US" dirty="0" err="1"/>
              <a:t>합성곱</a:t>
            </a:r>
            <a:r>
              <a:rPr lang="ko-KR" altLang="en-US" dirty="0"/>
              <a:t> 연산을 수행할 수 있는데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합성곱</a:t>
            </a:r>
            <a:r>
              <a:rPr lang="ko-KR" altLang="en-US" dirty="0"/>
              <a:t> 연산을 통해서 </a:t>
            </a:r>
            <a:r>
              <a:rPr lang="ko-KR" altLang="en-US" dirty="0">
                <a:solidFill>
                  <a:schemeClr val="accent5"/>
                </a:solidFill>
              </a:rPr>
              <a:t>특징을 추출</a:t>
            </a:r>
            <a:r>
              <a:rPr lang="ko-KR" altLang="en-US" dirty="0"/>
              <a:t>해 낼 수 있다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필터는 </a:t>
            </a:r>
            <a:r>
              <a:rPr lang="en-US" altLang="ko-KR" dirty="0"/>
              <a:t>2</a:t>
            </a:r>
            <a:r>
              <a:rPr lang="ko-KR" altLang="en-US" dirty="0"/>
              <a:t>차원 행렬을 사용하기 때문에 </a:t>
            </a:r>
            <a:r>
              <a:rPr lang="ko-KR" altLang="en-US" dirty="0" err="1"/>
              <a:t>평탄화된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차원 심층 신경망에서 처리할 수 없는 신호들의 </a:t>
            </a:r>
            <a:r>
              <a:rPr lang="ko-KR" altLang="en-US" dirty="0" err="1">
                <a:solidFill>
                  <a:schemeClr val="accent5"/>
                </a:solidFill>
              </a:rPr>
              <a:t>기하적인</a:t>
            </a:r>
            <a:r>
              <a:rPr lang="ko-KR" altLang="en-US" dirty="0">
                <a:solidFill>
                  <a:schemeClr val="accent5"/>
                </a:solidFill>
              </a:rPr>
              <a:t> 특징</a:t>
            </a:r>
            <a:r>
              <a:rPr lang="ko-KR" altLang="en-US" dirty="0"/>
              <a:t>을 신경망 학습에 사용할 수 있다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필터는 전통적인 </a:t>
            </a:r>
            <a:r>
              <a:rPr lang="ko-KR" altLang="en-US" dirty="0">
                <a:solidFill>
                  <a:schemeClr val="accent5"/>
                </a:solidFill>
              </a:rPr>
              <a:t>이미지 처리 시스템</a:t>
            </a:r>
            <a:r>
              <a:rPr lang="ko-KR" altLang="en-US" dirty="0"/>
              <a:t>에서 널리 이용되어 오던 개념이다</a:t>
            </a:r>
            <a:r>
              <a:rPr lang="en-US" altLang="ko-KR" dirty="0"/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좋은 필터가 있을 경우 이미지의 특징을 잘 부각시킬 수 있는데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5"/>
                </a:solidFill>
              </a:rPr>
              <a:t>학습을 통해서 좋은 필터를 생성</a:t>
            </a:r>
            <a:r>
              <a:rPr lang="ko-KR" altLang="en-US" dirty="0"/>
              <a:t>하도록 만들 수 있다</a:t>
            </a:r>
            <a:r>
              <a:rPr lang="en-US" altLang="ko-KR" dirty="0"/>
              <a:t>. </a:t>
            </a:r>
            <a:r>
              <a:rPr lang="ko-KR" altLang="en-US" dirty="0"/>
              <a:t>이 아이디어가 </a:t>
            </a:r>
            <a:r>
              <a:rPr lang="ko-KR" altLang="en-US" dirty="0" err="1"/>
              <a:t>합성곱</a:t>
            </a:r>
            <a:r>
              <a:rPr lang="ko-KR" altLang="en-US" dirty="0"/>
              <a:t> 신경망의 핵심 아이디어이다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60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합성곱</a:t>
            </a:r>
            <a:r>
              <a:rPr lang="ko-KR" altLang="en-US" dirty="0"/>
              <a:t> 연산을 계층적으로 반복하면 이미지가 점점 작아질 수 있기 때문에 이미지의 주변에 추가적인 값 을 덧대어 주는데 이를 </a:t>
            </a:r>
            <a:r>
              <a:rPr lang="ko-KR" altLang="en-US" dirty="0">
                <a:solidFill>
                  <a:schemeClr val="accent5"/>
                </a:solidFill>
              </a:rPr>
              <a:t>패딩</a:t>
            </a:r>
            <a:r>
              <a:rPr lang="ko-KR" altLang="en-US" dirty="0"/>
              <a:t>이라 한다</a:t>
            </a:r>
            <a:r>
              <a:rPr lang="en-US" altLang="ko-KR" dirty="0"/>
              <a:t>. </a:t>
            </a:r>
            <a:r>
              <a:rPr lang="ko-KR" altLang="en-US" dirty="0"/>
              <a:t>또한 필터가 적용되는 영역을 </a:t>
            </a:r>
            <a:r>
              <a:rPr lang="ko-KR" altLang="en-US" dirty="0" err="1">
                <a:solidFill>
                  <a:schemeClr val="accent5"/>
                </a:solidFill>
              </a:rPr>
              <a:t>윈도우</a:t>
            </a:r>
            <a:r>
              <a:rPr lang="ko-KR" altLang="en-US" dirty="0" err="1"/>
              <a:t>라고</a:t>
            </a:r>
            <a:r>
              <a:rPr lang="ko-KR" altLang="en-US" dirty="0"/>
              <a:t> 하며</a:t>
            </a:r>
            <a:r>
              <a:rPr lang="en-US" altLang="ko-KR" dirty="0"/>
              <a:t>, </a:t>
            </a:r>
            <a:r>
              <a:rPr lang="ko-KR" altLang="en-US" dirty="0"/>
              <a:t>이 윈도우를 </a:t>
            </a:r>
            <a:r>
              <a:rPr lang="ko-KR" altLang="en-US" dirty="0" err="1"/>
              <a:t>움직</a:t>
            </a:r>
            <a:r>
              <a:rPr lang="ko-KR" altLang="en-US" dirty="0"/>
              <a:t> 이는 보폭을 </a:t>
            </a:r>
            <a:r>
              <a:rPr lang="ko-KR" altLang="en-US" dirty="0" err="1">
                <a:solidFill>
                  <a:schemeClr val="accent5"/>
                </a:solidFill>
              </a:rPr>
              <a:t>스트라이드</a:t>
            </a:r>
            <a:r>
              <a:rPr lang="ko-KR" altLang="en-US" dirty="0" err="1"/>
              <a:t>라고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err="1">
                <a:solidFill>
                  <a:schemeClr val="accent5"/>
                </a:solidFill>
              </a:rPr>
              <a:t>풀링</a:t>
            </a:r>
            <a:r>
              <a:rPr lang="ko-KR" altLang="en-US" dirty="0" err="1"/>
              <a:t>은</a:t>
            </a:r>
            <a:r>
              <a:rPr lang="ko-KR" altLang="en-US" dirty="0"/>
              <a:t> 이미지 내의 일정한 영역 안에 있는 픽셀들이 가지는 여러 값을 하나의 대표 값으로 축소하는 연산으로 원래 이미지가 가지는 </a:t>
            </a:r>
            <a:r>
              <a:rPr lang="ko-KR" altLang="en-US" dirty="0">
                <a:solidFill>
                  <a:schemeClr val="accent5"/>
                </a:solidFill>
              </a:rPr>
              <a:t>정보를 요약하는 역할</a:t>
            </a:r>
            <a:r>
              <a:rPr lang="ko-KR" altLang="en-US" dirty="0"/>
              <a:t>을 하며 강건한 모델을 만드는데 도움이 된다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풀링은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5"/>
                </a:solidFill>
              </a:rPr>
              <a:t>최대값 </a:t>
            </a:r>
            <a:r>
              <a:rPr lang="ko-KR" altLang="en-US" dirty="0" err="1">
                <a:solidFill>
                  <a:schemeClr val="accent5"/>
                </a:solidFill>
              </a:rPr>
              <a:t>풀링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평균값 </a:t>
            </a:r>
            <a:r>
              <a:rPr lang="ko-KR" altLang="en-US" dirty="0" err="1">
                <a:solidFill>
                  <a:schemeClr val="accent5"/>
                </a:solidFill>
              </a:rPr>
              <a:t>풀링</a:t>
            </a:r>
            <a:r>
              <a:rPr lang="ko-KR" altLang="en-US" dirty="0" err="1"/>
              <a:t>등의</a:t>
            </a:r>
            <a:r>
              <a:rPr lang="ko-KR" altLang="en-US" dirty="0"/>
              <a:t> 기법을 사용하여 여러 픽셀의 정보를 통합할 수 있다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이미지 처리를 연구해온 연구자들은 </a:t>
            </a:r>
            <a:r>
              <a:rPr lang="ko-KR" altLang="en-US" dirty="0" err="1">
                <a:solidFill>
                  <a:schemeClr val="accent5"/>
                </a:solidFill>
              </a:rPr>
              <a:t>이미지넷</a:t>
            </a:r>
            <a:r>
              <a:rPr lang="ko-KR" altLang="en-US" dirty="0" err="1"/>
              <a:t>이라는</a:t>
            </a:r>
            <a:r>
              <a:rPr lang="ko-KR" altLang="en-US" dirty="0"/>
              <a:t> 학습 데이터 집합을 구축하여 모델의 성능을 평가하 는 척도로 삼아왔다</a:t>
            </a:r>
            <a:r>
              <a:rPr lang="en-US" altLang="ko-KR" dirty="0"/>
              <a:t>. </a:t>
            </a:r>
            <a:r>
              <a:rPr lang="ko-KR" altLang="en-US" dirty="0" err="1"/>
              <a:t>이미지넷의</a:t>
            </a:r>
            <a:r>
              <a:rPr lang="ko-KR" altLang="en-US" dirty="0"/>
              <a:t> 방대한 데이터를 사용하여 </a:t>
            </a:r>
            <a:r>
              <a:rPr lang="ko-KR" altLang="en-US" dirty="0" err="1"/>
              <a:t>합성곱</a:t>
            </a:r>
            <a:r>
              <a:rPr lang="ko-KR" altLang="en-US" dirty="0"/>
              <a:t> 신경망의 성능을 개선하는 시도가 오랫동안 이루어졌다</a:t>
            </a:r>
            <a:r>
              <a:rPr lang="en-US" altLang="ko-KR" dirty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합성곱</a:t>
            </a:r>
            <a:r>
              <a:rPr lang="ko-KR" altLang="en-US" dirty="0"/>
              <a:t> 신경망을 오랫동안 연구해온 연구자들에 의해서 좋은 신경망 모델이 발표되었으며 이미 학습이 완료된 모델을 목적에 맞게 </a:t>
            </a:r>
            <a:r>
              <a:rPr lang="ko-KR" altLang="en-US" dirty="0" err="1"/>
              <a:t>고쳐쓰는</a:t>
            </a:r>
            <a:r>
              <a:rPr lang="ko-KR" altLang="en-US" dirty="0"/>
              <a:t> 것을 </a:t>
            </a:r>
            <a:r>
              <a:rPr lang="ko-KR" altLang="en-US" dirty="0" err="1">
                <a:solidFill>
                  <a:schemeClr val="accent5"/>
                </a:solidFill>
              </a:rPr>
              <a:t>전이학습</a:t>
            </a:r>
            <a:r>
              <a:rPr lang="ko-KR" altLang="en-US" dirty="0" err="1"/>
              <a:t>이라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957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미니 프로젝트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B2 </a:t>
            </a:r>
            <a:r>
              <a:rPr lang="ko-KR" altLang="en-US" sz="3600" dirty="0"/>
              <a:t>얼굴 찾기</a:t>
            </a:r>
            <a:r>
              <a:rPr lang="en-US" altLang="ko-KR" sz="3600" dirty="0"/>
              <a:t>: CNN </a:t>
            </a:r>
            <a:r>
              <a:rPr lang="ko-KR" altLang="en-US" sz="3600" dirty="0"/>
              <a:t>활용하기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293" y="2168477"/>
            <a:ext cx="8649907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미니 프로젝트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B3 </a:t>
            </a:r>
            <a:r>
              <a:rPr lang="ko-KR" altLang="en-US" sz="3600" dirty="0"/>
              <a:t>얼굴 찾기</a:t>
            </a:r>
            <a:r>
              <a:rPr lang="en-US" altLang="ko-KR" sz="3600" dirty="0"/>
              <a:t>: </a:t>
            </a:r>
            <a:r>
              <a:rPr lang="ko-KR" altLang="en-US" sz="3600" dirty="0" err="1"/>
              <a:t>전이학습</a:t>
            </a:r>
            <a:r>
              <a:rPr lang="ko-KR" altLang="en-US" sz="3600" dirty="0"/>
              <a:t> 활용하기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328" y="2185845"/>
            <a:ext cx="8649907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7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 내의 특정한 영역에 대해 원래의 이미지가 가지는 기하적 관계를 유지한 채로 살펴보는 것이 필요하다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특징을 파악하기 위해 살펴보는 작은 영역을 동물의 시각 처리 방식에서는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수용장이라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할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이미지 처리 분야에서 특정한 영역 내에 있는 모든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픽셀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pixel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정보로 하나의 값을 생성하는 일을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합성곱이라고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결국 특정한 영역을 하나의 특징으로 변환하는 역할을 하며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함께 현재는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풀링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pooling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부르는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서브샘플링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subsampling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계층을 도입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07BC1A-0A80-407B-87B9-F44C6F52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452" y="2936765"/>
            <a:ext cx="5125165" cy="3543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04FA0-09FC-4B4C-A529-49282123898F}"/>
              </a:ext>
            </a:extLst>
          </p:cNvPr>
          <p:cNvSpPr txBox="1"/>
          <p:nvPr/>
        </p:nvSpPr>
        <p:spPr>
          <a:xfrm>
            <a:off x="7194633" y="5722555"/>
            <a:ext cx="299473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합성곱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신경망 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2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필터를 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잘 학습시키는 것이 더 나을 것이다</a:t>
            </a:r>
          </a:p>
        </p:txBody>
      </p:sp>
    </p:spTree>
    <p:extLst>
      <p:ext uri="{BB962C8B-B14F-4D97-AF65-F5344CB8AC3E}">
        <p14:creationId xmlns:p14="http://schemas.microsoft.com/office/powerpoint/2010/main" val="3179354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 err="1"/>
              <a:t>합성곱의</a:t>
            </a:r>
            <a:r>
              <a:rPr lang="ko-KR" altLang="en-US" dirty="0"/>
              <a:t> 기본 개념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이미지를 조작할 때 사용하는 방법 중에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커널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kernel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필터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filter</a:t>
            </a:r>
            <a:r>
              <a:rPr lang="ko-KR" altLang="en-US" dirty="0"/>
              <a:t>라고 불리는 작은 행렬을 사용하여 새로운 값을 얻는 방법이 있음</a:t>
            </a:r>
            <a:endParaRPr lang="en-US" altLang="ko-KR" dirty="0"/>
          </a:p>
          <a:p>
            <a:r>
              <a:rPr lang="en-US" altLang="ko-KR" dirty="0"/>
              <a:t>SVM</a:t>
            </a:r>
            <a:r>
              <a:rPr lang="ko-KR" altLang="en-US" dirty="0"/>
              <a:t>을 다룰 때</a:t>
            </a:r>
            <a:r>
              <a:rPr lang="en-US" altLang="ko-KR" dirty="0"/>
              <a:t>, </a:t>
            </a:r>
            <a:r>
              <a:rPr lang="ko-KR" altLang="en-US" dirty="0"/>
              <a:t>커널이라는 개념을 사용했기 때문에</a:t>
            </a:r>
            <a:r>
              <a:rPr lang="en-US" altLang="ko-KR" dirty="0"/>
              <a:t>, </a:t>
            </a:r>
            <a:r>
              <a:rPr lang="ko-KR" altLang="en-US" dirty="0"/>
              <a:t>혼돈을 피하기 위해 </a:t>
            </a:r>
            <a:r>
              <a:rPr lang="ko-KR" altLang="en-US" b="1" dirty="0"/>
              <a:t>이미지를 처리할 때 사용하는 이 행렬은 </a:t>
            </a:r>
            <a:r>
              <a:rPr lang="ko-KR" altLang="en-US" b="1" dirty="0" err="1"/>
              <a:t>필터라고</a:t>
            </a:r>
            <a:r>
              <a:rPr lang="ko-KR" altLang="en-US" b="1" dirty="0"/>
              <a:t> 부름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19940-13E3-44B5-98D6-AD3B38215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879" b="12165"/>
          <a:stretch/>
        </p:blipFill>
        <p:spPr>
          <a:xfrm>
            <a:off x="2432956" y="3080446"/>
            <a:ext cx="5187044" cy="32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3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809296"/>
                <a:ext cx="10515600" cy="5324803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필터를 통해 이미지를 변형하는 것은 다음 그림과 같은 방식을 사용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필터는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표시된 작은 크기의 파란색 행렬이며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영역을 원본 이미지에 덮었을 때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필터가 덮이는 영역을 표시 하는 부분 행렬이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현재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위치의 픽셀 값을 필터가 적용된 이미지의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바꾸는 작업이 진행되고 있다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즉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아래의 수식과 같이 필터와 원본 이미지의 대응되는 값들을 서로 곱한 뒤에 모두 더하여 새로운 이미지의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픽셀값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구하는 것이며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이러한 연산을 </a:t>
                </a:r>
                <a:r>
                  <a:rPr lang="ko-KR" altLang="en-US" sz="2000" dirty="0" err="1">
                    <a:solidFill>
                      <a:srgbClr val="FF0000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합성곱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연산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혹은 </a:t>
                </a:r>
                <a:r>
                  <a:rPr lang="ko-KR" altLang="en-US" sz="2000" dirty="0" err="1">
                    <a:solidFill>
                      <a:srgbClr val="FF0000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컨볼루션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함</a:t>
                </a: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809296"/>
                <a:ext cx="10515600" cy="5324803"/>
              </a:xfrm>
              <a:blipFill>
                <a:blip r:embed="rId2"/>
                <a:stretch>
                  <a:fillRect l="-522" t="-11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0819940-13E3-44B5-98D6-AD3B38215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56" y="3143511"/>
            <a:ext cx="9764488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7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다음 픽셀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ko-KR" altLang="en-US" dirty="0"/>
                  <a:t>를 구하는 일은 필터를 옆으로 한 칸 옮기면 됨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FA0C20A0-607F-4FEA-A73E-B3FD7D7169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13814061-D61E-4C51-92A2-AAEA158A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" y="1729210"/>
            <a:ext cx="11442371" cy="35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0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C20A0-607F-4FEA-A73E-B3FD7D7169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1544"/>
            <a:ext cx="10515600" cy="507255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가장 간단한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필터링은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하나의 픽셀 값을 변경할 때 주위의 값을 고려하여 평균을 취하는 방법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필터 중에서 이렇게 특정 픽셀 주변의 픽셀 들이 가진 값의 평균을 취하는 필터를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필터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average filter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혹은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상자 필터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box </a:t>
            </a:r>
            <a:r>
              <a:rPr lang="en-US" altLang="ko-KR" sz="2000" baseline="30000" dirty="0" smtClean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filter</a:t>
            </a:r>
          </a:p>
          <a:p>
            <a:endParaRPr lang="en-US" altLang="ko-KR" sz="2000" baseline="30000" dirty="0">
              <a:solidFill>
                <a:schemeClr val="accent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baseline="30000" dirty="0" smtClean="0">
              <a:solidFill>
                <a:schemeClr val="accent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baseline="30000" dirty="0" smtClean="0">
              <a:solidFill>
                <a:schemeClr val="accent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baseline="30000" dirty="0">
              <a:solidFill>
                <a:schemeClr val="accent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가우스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필터는 필터 영역의 모든 픽셀에 동일 한 중요성을 부여하는 것이 아니라 중심 픽셀에는 더 높은 중요도를 부여하고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중심에서 멀어질 수록 중요성을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낮게함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중요도를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가중치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weight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부르고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가우스 함수를 통해 그 값을 결정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가우스 함수는 왼쪽 그림과 같은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종 모양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bell shaped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 혹은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정규 분포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normal distribution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</a:t>
            </a:r>
          </a:p>
          <a:p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AB60CE-59E6-4488-B6E7-2930F40B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952" y="2043073"/>
            <a:ext cx="1988365" cy="1187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69B183-0A31-497B-9D06-A9483E89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52" y="4803227"/>
            <a:ext cx="2543563" cy="17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E73EDA-2BAF-45D3-873F-45BE48DED1DB}">
  <ds:schemaRefs>
    <ds:schemaRef ds:uri="cb095250-472f-4fff-8787-3ac483193401"/>
    <ds:schemaRef ds:uri="http://purl.org/dc/terms/"/>
    <ds:schemaRef ds:uri="http://purl.org/dc/dcmitype/"/>
    <ds:schemaRef ds:uri="04f693b0-e847-4654-9da5-f43e5a5a738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2556</Words>
  <Application>Microsoft Office PowerPoint</Application>
  <PresentationFormat>와이드스크린</PresentationFormat>
  <Paragraphs>215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KoPub돋움체 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9.1 시각 정보 처리와 합성곱의 필요성</vt:lpstr>
      <vt:lpstr>PowerPoint 프레젠테이션</vt:lpstr>
      <vt:lpstr>PowerPoint 프레젠테이션</vt:lpstr>
      <vt:lpstr>9.2 합성곱의 기본 개념 이해</vt:lpstr>
      <vt:lpstr>PowerPoint 프레젠테이션</vt:lpstr>
      <vt:lpstr>PowerPoint 프레젠테이션</vt:lpstr>
      <vt:lpstr>PowerPoint 프레젠테이션</vt:lpstr>
      <vt:lpstr>PowerPoint 프레젠테이션</vt:lpstr>
      <vt:lpstr>9.3 합성곱을 통한 특징 추출</vt:lpstr>
      <vt:lpstr>PowerPoint 프레젠테이션</vt:lpstr>
      <vt:lpstr>PowerPoint 프레젠테이션</vt:lpstr>
      <vt:lpstr>PowerPoint 프레젠테이션</vt:lpstr>
      <vt:lpstr>PowerPoint 프레젠테이션</vt:lpstr>
      <vt:lpstr>9.4 합성곱 수행 신경망의 기본 구조와 문제</vt:lpstr>
      <vt:lpstr>PowerPoint 프레젠테이션</vt:lpstr>
      <vt:lpstr>PowerPoint 프레젠테이션</vt:lpstr>
      <vt:lpstr>PowerPoint 프레젠테이션</vt:lpstr>
      <vt:lpstr>9.5 패딩, 스트라이딩, 다중 채널</vt:lpstr>
      <vt:lpstr>PowerPoint 프레젠테이션</vt:lpstr>
      <vt:lpstr>PowerPoint 프레젠테이션</vt:lpstr>
      <vt:lpstr>PowerPoint 프레젠테이션</vt:lpstr>
      <vt:lpstr>9.6 강건한 모델을 만드는 풀링</vt:lpstr>
      <vt:lpstr>PowerPoint 프레젠테이션</vt:lpstr>
      <vt:lpstr>PowerPoint 프레젠테이션</vt:lpstr>
      <vt:lpstr>PowerPoint 프레젠테이션</vt:lpstr>
      <vt:lpstr>PowerPoint 프레젠테이션</vt:lpstr>
      <vt:lpstr>LAB9-1 합성곱을 만들어보자</vt:lpstr>
      <vt:lpstr>9.7 합성곱 신경망 모델의 구성</vt:lpstr>
      <vt:lpstr>PowerPoint 프레젠테이션</vt:lpstr>
      <vt:lpstr>PowerPoint 프레젠테이션</vt:lpstr>
      <vt:lpstr>9.8 합성곱 신경망 모델의 성공</vt:lpstr>
      <vt:lpstr>PowerPoint 프레젠테이션</vt:lpstr>
      <vt:lpstr>PowerPoint 프레젠테이션</vt:lpstr>
      <vt:lpstr>PowerPoint 프레젠테이션</vt:lpstr>
      <vt:lpstr>LAB9-2 합성곱 신경망으로 패션 MNIST 분류를 개선하기</vt:lpstr>
      <vt:lpstr>LAB9-3 성능 좋은 CNN을 가져다 써보자</vt:lpstr>
      <vt:lpstr>9.9 전이학습 - 이미 훈련된 모델을 고쳐 쓰기</vt:lpstr>
      <vt:lpstr>PowerPoint 프레젠테이션</vt:lpstr>
      <vt:lpstr>PowerPoint 프레젠테이션</vt:lpstr>
      <vt:lpstr>PowerPoint 프레젠테이션</vt:lpstr>
      <vt:lpstr>PowerPoint 프레젠테이션</vt:lpstr>
      <vt:lpstr>핵심 정리  </vt:lpstr>
      <vt:lpstr>핵심 정리  </vt:lpstr>
      <vt:lpstr>미니 프로젝트B2 얼굴 찾기: CNN 활용하기</vt:lpstr>
      <vt:lpstr>미니 프로젝트B3 얼굴 찾기: 전이학습 활용하기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75</cp:revision>
  <dcterms:created xsi:type="dcterms:W3CDTF">2021-06-28T04:35:36Z</dcterms:created>
  <dcterms:modified xsi:type="dcterms:W3CDTF">2022-04-14T08:23:28Z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